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66" r:id="rId3"/>
    <p:sldId id="265" r:id="rId4"/>
    <p:sldId id="257" r:id="rId5"/>
    <p:sldId id="262" r:id="rId6"/>
    <p:sldId id="263" r:id="rId7"/>
    <p:sldId id="264" r:id="rId8"/>
    <p:sldId id="269" r:id="rId9"/>
    <p:sldId id="270" r:id="rId10"/>
    <p:sldId id="267" r:id="rId11"/>
    <p:sldId id="268" r:id="rId1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D4E7"/>
    <a:srgbClr val="E5F7FF"/>
    <a:srgbClr val="8AE5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24"/>
    <p:restoredTop sz="94658"/>
  </p:normalViewPr>
  <p:slideViewPr>
    <p:cSldViewPr snapToGrid="0" snapToObjects="1">
      <p:cViewPr varScale="1">
        <p:scale>
          <a:sx n="97" d="100"/>
          <a:sy n="97" d="100"/>
        </p:scale>
        <p:origin x="232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27426;&#36814;&#20351;&#29992;%20Excel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'[欢迎使用 Excel1]9.图表'!$E$67</c:f>
              <c:strCache>
                <c:ptCount val="1"/>
                <c:pt idx="0">
                  <c:v>与会人数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'[欢迎使用 Excel1]9.图表'!$D$68:$D$73</c:f>
              <c:numCache>
                <c:formatCode>yyyy</c:formatCode>
                <c:ptCount val="6"/>
                <c:pt idx="0">
                  <c:v>40909</c:v>
                </c:pt>
                <c:pt idx="1">
                  <c:v>41275</c:v>
                </c:pt>
                <c:pt idx="2">
                  <c:v>41640</c:v>
                </c:pt>
                <c:pt idx="3">
                  <c:v>42005</c:v>
                </c:pt>
                <c:pt idx="4">
                  <c:v>42370</c:v>
                </c:pt>
                <c:pt idx="5">
                  <c:v>42736</c:v>
                </c:pt>
              </c:numCache>
            </c:numRef>
          </c:cat>
          <c:val>
            <c:numRef>
              <c:f>'[欢迎使用 Excel1]9.图表'!$E$68:$E$73</c:f>
              <c:numCache>
                <c:formatCode>General</c:formatCode>
                <c:ptCount val="6"/>
                <c:pt idx="0">
                  <c:v>20000</c:v>
                </c:pt>
                <c:pt idx="1">
                  <c:v>15000</c:v>
                </c:pt>
                <c:pt idx="2">
                  <c:v>4000</c:v>
                </c:pt>
                <c:pt idx="3">
                  <c:v>18000</c:v>
                </c:pt>
                <c:pt idx="4">
                  <c:v>10000</c:v>
                </c:pt>
                <c:pt idx="5">
                  <c:v>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90-1C41-819B-AE8B8304BC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1604715504"/>
        <c:axId val="-1584490608"/>
      </c:barChart>
      <c:lineChart>
        <c:grouping val="standard"/>
        <c:varyColors val="0"/>
        <c:ser>
          <c:idx val="1"/>
          <c:order val="1"/>
          <c:tx>
            <c:strRef>
              <c:f>'[欢迎使用 Excel1]9.图表'!$F$67</c:f>
              <c:strCache>
                <c:ptCount val="1"/>
                <c:pt idx="0">
                  <c:v>销售额</c:v>
                </c:pt>
              </c:strCache>
            </c:strRef>
          </c:tx>
          <c:spPr>
            <a:ln w="28575" cap="rnd">
              <a:solidFill>
                <a:srgbClr val="8AE5EC"/>
              </a:solidFill>
              <a:round/>
            </a:ln>
            <a:effectLst/>
          </c:spPr>
          <c:marker>
            <c:symbol val="none"/>
          </c:marker>
          <c:cat>
            <c:numRef>
              <c:f>'[欢迎使用 Excel1]9.图表'!$D$68:$D$73</c:f>
              <c:numCache>
                <c:formatCode>yyyy</c:formatCode>
                <c:ptCount val="6"/>
                <c:pt idx="0">
                  <c:v>40909</c:v>
                </c:pt>
                <c:pt idx="1">
                  <c:v>41275</c:v>
                </c:pt>
                <c:pt idx="2">
                  <c:v>41640</c:v>
                </c:pt>
                <c:pt idx="3">
                  <c:v>42005</c:v>
                </c:pt>
                <c:pt idx="4">
                  <c:v>42370</c:v>
                </c:pt>
                <c:pt idx="5">
                  <c:v>42736</c:v>
                </c:pt>
              </c:numCache>
            </c:numRef>
          </c:cat>
          <c:val>
            <c:numRef>
              <c:f>'[欢迎使用 Excel1]9.图表'!$F$68:$F$73</c:f>
              <c:numCache>
                <c:formatCode>"¥"#,##0_);\("¥"#,##0\)</c:formatCode>
                <c:ptCount val="6"/>
                <c:pt idx="0">
                  <c:v>5000</c:v>
                </c:pt>
                <c:pt idx="1">
                  <c:v>11200</c:v>
                </c:pt>
                <c:pt idx="2">
                  <c:v>30000</c:v>
                </c:pt>
                <c:pt idx="3">
                  <c:v>25000</c:v>
                </c:pt>
                <c:pt idx="4">
                  <c:v>5000</c:v>
                </c:pt>
                <c:pt idx="5">
                  <c:v>8000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90-1C41-819B-AE8B8304BC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582474896"/>
        <c:axId val="-1582493136"/>
      </c:lineChart>
      <c:dateAx>
        <c:axId val="-1604715504"/>
        <c:scaling>
          <c:orientation val="minMax"/>
        </c:scaling>
        <c:delete val="0"/>
        <c:axPos val="b"/>
        <c:numFmt formatCode="yy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 UI"/>
              </a:defRPr>
            </a:pPr>
            <a:endParaRPr lang="zh-CN"/>
          </a:p>
        </c:txPr>
        <c:crossAx val="-1584490608"/>
        <c:crosses val="autoZero"/>
        <c:auto val="1"/>
        <c:lblOffset val="100"/>
        <c:baseTimeUnit val="years"/>
      </c:dateAx>
      <c:valAx>
        <c:axId val="-1584490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 UI"/>
              </a:defRPr>
            </a:pPr>
            <a:endParaRPr lang="zh-CN"/>
          </a:p>
        </c:txPr>
        <c:crossAx val="-1604715504"/>
        <c:crosses val="autoZero"/>
        <c:crossBetween val="between"/>
      </c:valAx>
      <c:valAx>
        <c:axId val="-1582493136"/>
        <c:scaling>
          <c:orientation val="minMax"/>
        </c:scaling>
        <c:delete val="0"/>
        <c:axPos val="r"/>
        <c:numFmt formatCode="&quot;¥&quot;#,##0_);\(&quot;¥&quot;#,##0\)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 UI"/>
              </a:defRPr>
            </a:pPr>
            <a:endParaRPr lang="zh-CN"/>
          </a:p>
        </c:txPr>
        <c:crossAx val="-1582474896"/>
        <c:crosses val="max"/>
        <c:crossBetween val="between"/>
      </c:valAx>
      <c:dateAx>
        <c:axId val="-1582474896"/>
        <c:scaling>
          <c:orientation val="minMax"/>
        </c:scaling>
        <c:delete val="1"/>
        <c:axPos val="b"/>
        <c:numFmt formatCode="yyyy" sourceLinked="1"/>
        <c:majorTickMark val="out"/>
        <c:minorTickMark val="none"/>
        <c:tickLblPos val="nextTo"/>
        <c:crossAx val="-1582493136"/>
        <c:crosses val="autoZero"/>
        <c:auto val="1"/>
        <c:lblOffset val="100"/>
        <c:baseTimeUnit val="year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Microsoft YaHei UI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latin typeface="Microsoft YaHei" panose="020B0503020204020204" pitchFamily="34" charset="-122"/>
          <a:ea typeface="Microsoft YaHei" panose="020B0503020204020204" pitchFamily="34" charset="-122"/>
          <a:cs typeface="Microsoft YaHei UI"/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EFDB8B-46DB-9647-94C1-9255DED87BE0}" type="datetimeFigureOut">
              <a:rPr kumimoji="1" lang="zh-CN" altLang="en-US" smtClean="0"/>
              <a:t>2021/9/2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7BEA7-C68E-6E4B-9593-17DDB85BE8C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170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7BEA7-C68E-6E4B-9593-17DDB85BE8C0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2208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7BEA7-C68E-6E4B-9593-17DDB85BE8C0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7544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D7BEA7-C68E-6E4B-9593-17DDB85BE8C0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7829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BC9B45-5A00-2D4B-A867-D836BFE5D7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64E10E1-37E7-4544-8DA9-C3A8947E08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B79CF8-E1C4-6D42-A6CD-D5EC5850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FDFB-A4EB-4D41-8F6A-D43344AC7A48}" type="datetimeFigureOut">
              <a:rPr kumimoji="1" lang="zh-CN" altLang="en-US" smtClean="0"/>
              <a:t>2021/9/2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014A3D3-5654-B141-93E9-A822144F6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B5536F-C669-7247-8942-70FDA551A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6191-3392-9547-8380-ECDC645B91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55014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58E8DB-083A-554F-A36D-ABB757F7D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6640CC0-12CA-DA4A-9002-C5E75C7772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EA74A9-1363-D14A-8BDE-84CDDBACE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FDFB-A4EB-4D41-8F6A-D43344AC7A48}" type="datetimeFigureOut">
              <a:rPr kumimoji="1" lang="zh-CN" altLang="en-US" smtClean="0"/>
              <a:t>2021/9/2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19D36F-11FC-0348-BAF0-021B5EF0F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9EDF83-0AC0-CE4E-9106-15A77C24B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6191-3392-9547-8380-ECDC645B91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2821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0B8664A-E970-EB47-9762-BEB24BC3F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966D0B-4E33-8E40-9D0B-124BD7510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A4D1E4-64ED-3B42-BB14-DEF29B706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FDFB-A4EB-4D41-8F6A-D43344AC7A48}" type="datetimeFigureOut">
              <a:rPr kumimoji="1" lang="zh-CN" altLang="en-US" smtClean="0"/>
              <a:t>2021/9/2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18EDB8-62A3-A74F-8B53-040B12884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27D5EF-3C26-8948-A4AE-CAA76662B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6191-3392-9547-8380-ECDC645B91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02443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B0A8B8-0CCA-2646-8002-61D84E16E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25A926-ACFC-E34F-81A8-2798D5DD6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251D7-E4CA-1C4A-8DF8-9FDF2BB3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FDFB-A4EB-4D41-8F6A-D43344AC7A48}" type="datetimeFigureOut">
              <a:rPr kumimoji="1" lang="zh-CN" altLang="en-US" smtClean="0"/>
              <a:t>2021/9/2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14F344D-EDAA-C448-BB8A-13B0D9F46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C2D5CE-810D-EA4F-AF04-B2367E557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6191-3392-9547-8380-ECDC645B91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9719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4228E4-D3BE-2F4C-871F-1D0FAE9F6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617FDC-3ED6-C24B-BBC7-2AE51403BF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B6B86E-4E3D-934F-A9D5-ECA8531BF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FDFB-A4EB-4D41-8F6A-D43344AC7A48}" type="datetimeFigureOut">
              <a:rPr kumimoji="1" lang="zh-CN" altLang="en-US" smtClean="0"/>
              <a:t>2021/9/2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E08F1B-1C20-6241-A570-36CCF64655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2C4F238-0AAA-4D4D-83E2-172C6EF3A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6191-3392-9547-8380-ECDC645B91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556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44E363-95D0-3044-A304-C84B5E26F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673849B-DF8A-A142-96A2-6F11EFAFDD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2E15DAA-2800-2A42-873B-902D2FA8C7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F7DC1F-7B20-6744-97CB-7E2B2E7F8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FDFB-A4EB-4D41-8F6A-D43344AC7A48}" type="datetimeFigureOut">
              <a:rPr kumimoji="1" lang="zh-CN" altLang="en-US" smtClean="0"/>
              <a:t>2021/9/2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D89885F-3592-C647-B3F5-F367BF812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2F64D33-F6C0-7443-BD8B-1CF34344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6191-3392-9547-8380-ECDC645B91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95287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B75456-4EA9-2846-83FE-CFF531060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C571F9-A78F-9E45-B932-E3BBA64AB7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7C02CA-1ECB-0844-8175-D8A0E05047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2645C7-E873-1D4F-BDCC-B8B9956FE7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871B484-32E0-3344-B558-3B540191D2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499B415-FE7D-894C-9C61-958709603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FDFB-A4EB-4D41-8F6A-D43344AC7A48}" type="datetimeFigureOut">
              <a:rPr kumimoji="1" lang="zh-CN" altLang="en-US" smtClean="0"/>
              <a:t>2021/9/2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7558863-BD00-A248-BE29-36806E6BC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1E4367B-3E1D-DD43-A3C0-E105E4AF6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6191-3392-9547-8380-ECDC645B91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43606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E794B4-2C92-2A43-81B2-C1C10168B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F0F8DB1-5B3A-344E-BADE-A40108B1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FDFB-A4EB-4D41-8F6A-D43344AC7A48}" type="datetimeFigureOut">
              <a:rPr kumimoji="1" lang="zh-CN" altLang="en-US" smtClean="0"/>
              <a:t>2021/9/2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2AF2F37-4EF4-6547-AD3F-64F8FCC4B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3353A9F-0C75-A743-ACAC-BFAA53474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6191-3392-9547-8380-ECDC645B91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9562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103D81-17DF-EF48-ADA2-F9B998931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FDFB-A4EB-4D41-8F6A-D43344AC7A48}" type="datetimeFigureOut">
              <a:rPr kumimoji="1" lang="zh-CN" altLang="en-US" smtClean="0"/>
              <a:t>2021/9/2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943B0-A436-5C40-AB6C-4A8E97B4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0FF2473-AC27-6D4B-9665-B6C1C9527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6191-3392-9547-8380-ECDC645B91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06423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0A8F22-E858-1746-9CB5-52D58A7FB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124ABF-7976-FB47-8C10-2EBFB4E2D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2F1F390-A04B-1A46-B76D-A6BC4FC00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F447EE0-5928-434F-83AE-CAF1A2D22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FDFB-A4EB-4D41-8F6A-D43344AC7A48}" type="datetimeFigureOut">
              <a:rPr kumimoji="1" lang="zh-CN" altLang="en-US" smtClean="0"/>
              <a:t>2021/9/2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65C8D8-656D-924D-B4B8-CFCC681BF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45275E1-9937-F548-AEFA-1D4117283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6191-3392-9547-8380-ECDC645B91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6791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071010-F007-2840-87CC-3AED70E98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6D224C-E99E-1D4D-AA46-D4471FD862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3D1CCFC-7F53-C34D-AF50-352B6A8941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38D6BD-3E08-7A4A-84C4-3714112CC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5FDFB-A4EB-4D41-8F6A-D43344AC7A48}" type="datetimeFigureOut">
              <a:rPr kumimoji="1" lang="zh-CN" altLang="en-US" smtClean="0"/>
              <a:t>2021/9/2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8EE59A-55A5-D149-B740-764410D83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53A015-96F5-A545-B64E-72453246D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D6191-3392-9547-8380-ECDC645B91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3238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9FADDA6-C9F3-3647-8737-EB7454D53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9CA215B-46B7-4547-8C2D-DBF8E4D68C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19431D-D369-254E-ACFD-48CCF08291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5FDFB-A4EB-4D41-8F6A-D43344AC7A48}" type="datetimeFigureOut">
              <a:rPr kumimoji="1" lang="zh-CN" altLang="en-US" smtClean="0"/>
              <a:t>2021/9/2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194DD8-F01A-A14B-BC21-BEDF44E3A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A12276-59C6-3348-9EB7-EC455C36E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D6191-3392-9547-8380-ECDC645B9102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973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cloud.tencent.com/document/product/460/46942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loud.tencent.com/document/product/460/47074" TargetMode="External"/><Relationship Id="rId5" Type="http://schemas.openxmlformats.org/officeDocument/2006/relationships/hyperlink" Target="https://console.cloud.tencent.com/ci/" TargetMode="External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2.jpg"/><Relationship Id="rId16" Type="http://schemas.openxmlformats.org/officeDocument/2006/relationships/image" Target="../media/image4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3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80828294-5D3E-DD4C-8804-3C8B6A6AC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69" y="222766"/>
            <a:ext cx="2402886" cy="1023104"/>
          </a:xfrm>
          <a:prstGeom prst="rect">
            <a:avLst/>
          </a:prstGeom>
        </p:spPr>
      </p:pic>
      <p:sp>
        <p:nvSpPr>
          <p:cNvPr id="10" name="任意形状 9">
            <a:extLst>
              <a:ext uri="{FF2B5EF4-FFF2-40B4-BE49-F238E27FC236}">
                <a16:creationId xmlns:a16="http://schemas.microsoft.com/office/drawing/2014/main" id="{EFCFC895-4C80-314D-866C-83F7C5EE309B}"/>
              </a:ext>
            </a:extLst>
          </p:cNvPr>
          <p:cNvSpPr/>
          <p:nvPr/>
        </p:nvSpPr>
        <p:spPr>
          <a:xfrm>
            <a:off x="4719823" y="2222253"/>
            <a:ext cx="2702235" cy="618827"/>
          </a:xfrm>
          <a:custGeom>
            <a:avLst/>
            <a:gdLst/>
            <a:ahLst/>
            <a:cxnLst/>
            <a:rect l="l" t="t" r="r" b="b"/>
            <a:pathLst>
              <a:path w="2702235" h="618827">
                <a:moveTo>
                  <a:pt x="2323617" y="474167"/>
                </a:moveTo>
                <a:lnTo>
                  <a:pt x="2401305" y="474167"/>
                </a:lnTo>
                <a:cubicBezTo>
                  <a:pt x="2379873" y="506313"/>
                  <a:pt x="2352191" y="532210"/>
                  <a:pt x="2318259" y="551855"/>
                </a:cubicBezTo>
                <a:cubicBezTo>
                  <a:pt x="2284326" y="571500"/>
                  <a:pt x="2247714" y="586681"/>
                  <a:pt x="2208424" y="597396"/>
                </a:cubicBezTo>
                <a:cubicBezTo>
                  <a:pt x="2169133" y="608112"/>
                  <a:pt x="2127163" y="614363"/>
                  <a:pt x="2082515" y="616149"/>
                </a:cubicBezTo>
                <a:lnTo>
                  <a:pt x="2106625" y="543818"/>
                </a:lnTo>
                <a:cubicBezTo>
                  <a:pt x="2154845" y="543818"/>
                  <a:pt x="2195922" y="538460"/>
                  <a:pt x="2229855" y="527745"/>
                </a:cubicBezTo>
                <a:cubicBezTo>
                  <a:pt x="2262002" y="518815"/>
                  <a:pt x="2293255" y="500956"/>
                  <a:pt x="2323617" y="474167"/>
                </a:cubicBezTo>
                <a:close/>
                <a:moveTo>
                  <a:pt x="1077925" y="452735"/>
                </a:moveTo>
                <a:lnTo>
                  <a:pt x="1064531" y="562570"/>
                </a:lnTo>
                <a:lnTo>
                  <a:pt x="1211870" y="562570"/>
                </a:lnTo>
                <a:lnTo>
                  <a:pt x="1225265" y="458093"/>
                </a:lnTo>
                <a:cubicBezTo>
                  <a:pt x="1225265" y="454521"/>
                  <a:pt x="1223479" y="452735"/>
                  <a:pt x="1219907" y="452735"/>
                </a:cubicBezTo>
                <a:close/>
                <a:moveTo>
                  <a:pt x="197528" y="431220"/>
                </a:moveTo>
                <a:lnTo>
                  <a:pt x="147382" y="487184"/>
                </a:lnTo>
                <a:lnTo>
                  <a:pt x="185724" y="508155"/>
                </a:lnTo>
                <a:cubicBezTo>
                  <a:pt x="215192" y="486389"/>
                  <a:pt x="243683" y="463074"/>
                  <a:pt x="271198" y="438211"/>
                </a:cubicBezTo>
                <a:cubicBezTo>
                  <a:pt x="273179" y="436648"/>
                  <a:pt x="274170" y="435099"/>
                  <a:pt x="274170" y="433564"/>
                </a:cubicBezTo>
                <a:cubicBezTo>
                  <a:pt x="274170" y="432002"/>
                  <a:pt x="273179" y="431220"/>
                  <a:pt x="271198" y="431220"/>
                </a:cubicBezTo>
                <a:close/>
                <a:moveTo>
                  <a:pt x="2315580" y="391120"/>
                </a:moveTo>
                <a:lnTo>
                  <a:pt x="2385231" y="391120"/>
                </a:lnTo>
                <a:cubicBezTo>
                  <a:pt x="2322723" y="471488"/>
                  <a:pt x="2233427" y="512564"/>
                  <a:pt x="2117341" y="514350"/>
                </a:cubicBezTo>
                <a:lnTo>
                  <a:pt x="2138772" y="447377"/>
                </a:lnTo>
                <a:cubicBezTo>
                  <a:pt x="2179848" y="445592"/>
                  <a:pt x="2215567" y="439341"/>
                  <a:pt x="2245928" y="428625"/>
                </a:cubicBezTo>
                <a:cubicBezTo>
                  <a:pt x="2274503" y="417909"/>
                  <a:pt x="2297720" y="405408"/>
                  <a:pt x="2315580" y="391120"/>
                </a:cubicBezTo>
                <a:close/>
                <a:moveTo>
                  <a:pt x="103933" y="218164"/>
                </a:moveTo>
                <a:lnTo>
                  <a:pt x="175929" y="218164"/>
                </a:lnTo>
                <a:cubicBezTo>
                  <a:pt x="156730" y="262672"/>
                  <a:pt x="136569" y="302507"/>
                  <a:pt x="115444" y="337668"/>
                </a:cubicBezTo>
                <a:lnTo>
                  <a:pt x="37714" y="337668"/>
                </a:lnTo>
                <a:cubicBezTo>
                  <a:pt x="64587" y="300163"/>
                  <a:pt x="86660" y="260328"/>
                  <a:pt x="103933" y="218164"/>
                </a:cubicBezTo>
                <a:close/>
                <a:moveTo>
                  <a:pt x="1045778" y="198239"/>
                </a:moveTo>
                <a:lnTo>
                  <a:pt x="1032384" y="267891"/>
                </a:lnTo>
                <a:lnTo>
                  <a:pt x="1136861" y="267891"/>
                </a:lnTo>
                <a:lnTo>
                  <a:pt x="1147577" y="198239"/>
                </a:lnTo>
                <a:close/>
                <a:moveTo>
                  <a:pt x="2500424" y="174129"/>
                </a:moveTo>
                <a:cubicBezTo>
                  <a:pt x="2495067" y="200918"/>
                  <a:pt x="2489709" y="222349"/>
                  <a:pt x="2484351" y="238423"/>
                </a:cubicBezTo>
                <a:lnTo>
                  <a:pt x="2618296" y="238423"/>
                </a:lnTo>
                <a:lnTo>
                  <a:pt x="2626333" y="174129"/>
                </a:lnTo>
                <a:close/>
                <a:moveTo>
                  <a:pt x="2302185" y="174129"/>
                </a:moveTo>
                <a:lnTo>
                  <a:pt x="2294149" y="238423"/>
                </a:lnTo>
                <a:lnTo>
                  <a:pt x="2409342" y="238423"/>
                </a:lnTo>
                <a:cubicBezTo>
                  <a:pt x="2416485" y="224135"/>
                  <a:pt x="2422736" y="202704"/>
                  <a:pt x="2428094" y="174129"/>
                </a:cubicBezTo>
                <a:close/>
                <a:moveTo>
                  <a:pt x="2353084" y="88404"/>
                </a:moveTo>
                <a:cubicBezTo>
                  <a:pt x="2340583" y="99120"/>
                  <a:pt x="2327188" y="109835"/>
                  <a:pt x="2312901" y="120551"/>
                </a:cubicBezTo>
                <a:lnTo>
                  <a:pt x="2446846" y="120551"/>
                </a:lnTo>
                <a:lnTo>
                  <a:pt x="2462920" y="99120"/>
                </a:lnTo>
                <a:cubicBezTo>
                  <a:pt x="2462920" y="95548"/>
                  <a:pt x="2463813" y="92869"/>
                  <a:pt x="2465599" y="91083"/>
                </a:cubicBezTo>
                <a:cubicBezTo>
                  <a:pt x="2465598" y="89297"/>
                  <a:pt x="2463812" y="88404"/>
                  <a:pt x="2460241" y="88404"/>
                </a:cubicBezTo>
                <a:close/>
                <a:moveTo>
                  <a:pt x="1061852" y="69652"/>
                </a:moveTo>
                <a:lnTo>
                  <a:pt x="1053815" y="141982"/>
                </a:lnTo>
                <a:lnTo>
                  <a:pt x="1273485" y="141982"/>
                </a:lnTo>
                <a:lnTo>
                  <a:pt x="1284201" y="77688"/>
                </a:lnTo>
                <a:cubicBezTo>
                  <a:pt x="1284201" y="72331"/>
                  <a:pt x="1280629" y="69652"/>
                  <a:pt x="1273485" y="69652"/>
                </a:cubicBezTo>
                <a:close/>
                <a:moveTo>
                  <a:pt x="1442256" y="16074"/>
                </a:moveTo>
                <a:lnTo>
                  <a:pt x="2045010" y="16074"/>
                </a:lnTo>
                <a:lnTo>
                  <a:pt x="2036974" y="80367"/>
                </a:lnTo>
                <a:lnTo>
                  <a:pt x="1678000" y="80367"/>
                </a:lnTo>
                <a:lnTo>
                  <a:pt x="1651211" y="211634"/>
                </a:lnTo>
                <a:lnTo>
                  <a:pt x="1927138" y="211634"/>
                </a:lnTo>
                <a:cubicBezTo>
                  <a:pt x="1953928" y="211634"/>
                  <a:pt x="1963750" y="225028"/>
                  <a:pt x="1956606" y="251817"/>
                </a:cubicBezTo>
                <a:lnTo>
                  <a:pt x="1897670" y="605433"/>
                </a:lnTo>
                <a:lnTo>
                  <a:pt x="1696753" y="605433"/>
                </a:lnTo>
                <a:lnTo>
                  <a:pt x="1678000" y="538460"/>
                </a:lnTo>
                <a:lnTo>
                  <a:pt x="1825340" y="538460"/>
                </a:lnTo>
                <a:lnTo>
                  <a:pt x="1873560" y="275927"/>
                </a:lnTo>
                <a:lnTo>
                  <a:pt x="1635138" y="275927"/>
                </a:lnTo>
                <a:cubicBezTo>
                  <a:pt x="1586917" y="418802"/>
                  <a:pt x="1531553" y="528638"/>
                  <a:pt x="1469045" y="605433"/>
                </a:cubicBezTo>
                <a:lnTo>
                  <a:pt x="1367247" y="605433"/>
                </a:lnTo>
                <a:cubicBezTo>
                  <a:pt x="1494049" y="442913"/>
                  <a:pt x="1570844" y="267891"/>
                  <a:pt x="1597633" y="80367"/>
                </a:cubicBezTo>
                <a:lnTo>
                  <a:pt x="1434220" y="80367"/>
                </a:lnTo>
                <a:close/>
                <a:moveTo>
                  <a:pt x="1000237" y="13395"/>
                </a:moveTo>
                <a:lnTo>
                  <a:pt x="1319027" y="13395"/>
                </a:lnTo>
                <a:cubicBezTo>
                  <a:pt x="1331528" y="13395"/>
                  <a:pt x="1341351" y="15181"/>
                  <a:pt x="1348495" y="18752"/>
                </a:cubicBezTo>
                <a:cubicBezTo>
                  <a:pt x="1355638" y="24110"/>
                  <a:pt x="1358317" y="35719"/>
                  <a:pt x="1356531" y="53578"/>
                </a:cubicBezTo>
                <a:lnTo>
                  <a:pt x="1335100" y="198239"/>
                </a:lnTo>
                <a:lnTo>
                  <a:pt x="1217228" y="198239"/>
                </a:lnTo>
                <a:lnTo>
                  <a:pt x="1206513" y="267891"/>
                </a:lnTo>
                <a:lnTo>
                  <a:pt x="1340458" y="267891"/>
                </a:lnTo>
                <a:lnTo>
                  <a:pt x="1332421" y="326827"/>
                </a:lnTo>
                <a:lnTo>
                  <a:pt x="1198476" y="326827"/>
                </a:lnTo>
                <a:lnTo>
                  <a:pt x="1190439" y="396478"/>
                </a:lnTo>
                <a:lnTo>
                  <a:pt x="1262770" y="396478"/>
                </a:lnTo>
                <a:cubicBezTo>
                  <a:pt x="1278843" y="396478"/>
                  <a:pt x="1289559" y="399157"/>
                  <a:pt x="1294917" y="404515"/>
                </a:cubicBezTo>
                <a:cubicBezTo>
                  <a:pt x="1300274" y="411659"/>
                  <a:pt x="1302060" y="423267"/>
                  <a:pt x="1300274" y="439341"/>
                </a:cubicBezTo>
                <a:lnTo>
                  <a:pt x="1273485" y="618827"/>
                </a:lnTo>
                <a:lnTo>
                  <a:pt x="984163" y="618827"/>
                </a:lnTo>
                <a:lnTo>
                  <a:pt x="1016310" y="396478"/>
                </a:lnTo>
                <a:lnTo>
                  <a:pt x="1120788" y="396478"/>
                </a:lnTo>
                <a:lnTo>
                  <a:pt x="1128824" y="326827"/>
                </a:lnTo>
                <a:lnTo>
                  <a:pt x="1021668" y="326827"/>
                </a:lnTo>
                <a:cubicBezTo>
                  <a:pt x="998451" y="430411"/>
                  <a:pt x="965411" y="527745"/>
                  <a:pt x="922549" y="618827"/>
                </a:cubicBezTo>
                <a:lnTo>
                  <a:pt x="842181" y="618827"/>
                </a:lnTo>
                <a:cubicBezTo>
                  <a:pt x="868971" y="570607"/>
                  <a:pt x="891295" y="521494"/>
                  <a:pt x="909154" y="471488"/>
                </a:cubicBezTo>
                <a:cubicBezTo>
                  <a:pt x="927013" y="421481"/>
                  <a:pt x="943087" y="366117"/>
                  <a:pt x="957374" y="305395"/>
                </a:cubicBezTo>
                <a:cubicBezTo>
                  <a:pt x="969876" y="244674"/>
                  <a:pt x="984163" y="147340"/>
                  <a:pt x="1000237" y="13395"/>
                </a:cubicBezTo>
                <a:close/>
                <a:moveTo>
                  <a:pt x="340012" y="10841"/>
                </a:moveTo>
                <a:lnTo>
                  <a:pt x="412008" y="10841"/>
                </a:lnTo>
                <a:cubicBezTo>
                  <a:pt x="396660" y="53006"/>
                  <a:pt x="382261" y="85809"/>
                  <a:pt x="368810" y="109249"/>
                </a:cubicBezTo>
                <a:lnTo>
                  <a:pt x="293968" y="109249"/>
                </a:lnTo>
                <a:cubicBezTo>
                  <a:pt x="307391" y="85809"/>
                  <a:pt x="322739" y="53006"/>
                  <a:pt x="340012" y="10841"/>
                </a:cubicBezTo>
                <a:close/>
                <a:moveTo>
                  <a:pt x="95311" y="10841"/>
                </a:moveTo>
                <a:lnTo>
                  <a:pt x="164418" y="10841"/>
                </a:lnTo>
                <a:cubicBezTo>
                  <a:pt x="170167" y="48318"/>
                  <a:pt x="177841" y="81121"/>
                  <a:pt x="187440" y="109249"/>
                </a:cubicBezTo>
                <a:lnTo>
                  <a:pt x="115444" y="109249"/>
                </a:lnTo>
                <a:close/>
                <a:moveTo>
                  <a:pt x="216238" y="3809"/>
                </a:moveTo>
                <a:lnTo>
                  <a:pt x="291080" y="3809"/>
                </a:lnTo>
                <a:lnTo>
                  <a:pt x="276681" y="130304"/>
                </a:lnTo>
                <a:lnTo>
                  <a:pt x="406231" y="130304"/>
                </a:lnTo>
                <a:lnTo>
                  <a:pt x="401236" y="168985"/>
                </a:lnTo>
                <a:lnTo>
                  <a:pt x="404187" y="162913"/>
                </a:lnTo>
                <a:cubicBezTo>
                  <a:pt x="434739" y="99012"/>
                  <a:pt x="456363" y="48252"/>
                  <a:pt x="469060" y="10632"/>
                </a:cubicBezTo>
                <a:lnTo>
                  <a:pt x="542730" y="10632"/>
                </a:lnTo>
                <a:lnTo>
                  <a:pt x="494468" y="135452"/>
                </a:lnTo>
                <a:lnTo>
                  <a:pt x="672280" y="135452"/>
                </a:lnTo>
                <a:lnTo>
                  <a:pt x="664662" y="199202"/>
                </a:lnTo>
                <a:lnTo>
                  <a:pt x="611293" y="199202"/>
                </a:lnTo>
                <a:cubicBezTo>
                  <a:pt x="594383" y="282388"/>
                  <a:pt x="562208" y="363815"/>
                  <a:pt x="514769" y="443485"/>
                </a:cubicBezTo>
                <a:lnTo>
                  <a:pt x="618911" y="618744"/>
                </a:lnTo>
                <a:lnTo>
                  <a:pt x="530047" y="618744"/>
                </a:lnTo>
                <a:cubicBezTo>
                  <a:pt x="514783" y="590420"/>
                  <a:pt x="496156" y="554129"/>
                  <a:pt x="474167" y="509871"/>
                </a:cubicBezTo>
                <a:cubicBezTo>
                  <a:pt x="438587" y="562975"/>
                  <a:pt x="413180" y="599266"/>
                  <a:pt x="397943" y="618744"/>
                </a:cubicBezTo>
                <a:lnTo>
                  <a:pt x="303972" y="618744"/>
                </a:lnTo>
                <a:lnTo>
                  <a:pt x="326184" y="596768"/>
                </a:lnTo>
                <a:lnTo>
                  <a:pt x="232898" y="596768"/>
                </a:lnTo>
                <a:lnTo>
                  <a:pt x="191626" y="575798"/>
                </a:lnTo>
                <a:lnTo>
                  <a:pt x="123816" y="617781"/>
                </a:lnTo>
                <a:lnTo>
                  <a:pt x="0" y="617781"/>
                </a:lnTo>
                <a:cubicBezTo>
                  <a:pt x="49142" y="594452"/>
                  <a:pt x="94348" y="569575"/>
                  <a:pt x="135620" y="543148"/>
                </a:cubicBezTo>
                <a:lnTo>
                  <a:pt x="50104" y="496519"/>
                </a:lnTo>
                <a:lnTo>
                  <a:pt x="109082" y="431220"/>
                </a:lnTo>
                <a:lnTo>
                  <a:pt x="35370" y="431220"/>
                </a:lnTo>
                <a:lnTo>
                  <a:pt x="44202" y="382247"/>
                </a:lnTo>
                <a:lnTo>
                  <a:pt x="150354" y="382247"/>
                </a:lnTo>
                <a:lnTo>
                  <a:pt x="182794" y="337919"/>
                </a:lnTo>
                <a:lnTo>
                  <a:pt x="268268" y="337919"/>
                </a:lnTo>
                <a:lnTo>
                  <a:pt x="238800" y="382247"/>
                </a:lnTo>
                <a:lnTo>
                  <a:pt x="341938" y="382247"/>
                </a:lnTo>
                <a:cubicBezTo>
                  <a:pt x="359629" y="382247"/>
                  <a:pt x="368475" y="390800"/>
                  <a:pt x="368475" y="407905"/>
                </a:cubicBezTo>
                <a:cubicBezTo>
                  <a:pt x="366522" y="420323"/>
                  <a:pt x="357676" y="435085"/>
                  <a:pt x="341938" y="452191"/>
                </a:cubicBezTo>
                <a:cubicBezTo>
                  <a:pt x="314451" y="480180"/>
                  <a:pt x="282025" y="508950"/>
                  <a:pt x="244660" y="538502"/>
                </a:cubicBezTo>
                <a:lnTo>
                  <a:pt x="334972" y="588074"/>
                </a:lnTo>
                <a:lnTo>
                  <a:pt x="342387" y="580737"/>
                </a:lnTo>
                <a:cubicBezTo>
                  <a:pt x="379850" y="540574"/>
                  <a:pt x="414456" y="493944"/>
                  <a:pt x="446206" y="440848"/>
                </a:cubicBezTo>
                <a:cubicBezTo>
                  <a:pt x="422514" y="385958"/>
                  <a:pt x="406427" y="341700"/>
                  <a:pt x="397943" y="308074"/>
                </a:cubicBezTo>
                <a:lnTo>
                  <a:pt x="463995" y="308074"/>
                </a:lnTo>
                <a:cubicBezTo>
                  <a:pt x="469074" y="325766"/>
                  <a:pt x="475841" y="347002"/>
                  <a:pt x="484296" y="371782"/>
                </a:cubicBezTo>
                <a:cubicBezTo>
                  <a:pt x="497858" y="343458"/>
                  <a:pt x="509718" y="314255"/>
                  <a:pt x="519876" y="284173"/>
                </a:cubicBezTo>
                <a:cubicBezTo>
                  <a:pt x="528331" y="254064"/>
                  <a:pt x="535098" y="225740"/>
                  <a:pt x="540177" y="199202"/>
                </a:cubicBezTo>
                <a:lnTo>
                  <a:pt x="466549" y="199202"/>
                </a:lnTo>
                <a:lnTo>
                  <a:pt x="420798" y="292126"/>
                </a:lnTo>
                <a:lnTo>
                  <a:pt x="371588" y="292126"/>
                </a:lnTo>
                <a:lnTo>
                  <a:pt x="386098" y="337668"/>
                </a:lnTo>
                <a:lnTo>
                  <a:pt x="308368" y="337668"/>
                </a:lnTo>
                <a:cubicBezTo>
                  <a:pt x="296843" y="290815"/>
                  <a:pt x="288206" y="250980"/>
                  <a:pt x="282457" y="218164"/>
                </a:cubicBezTo>
                <a:lnTo>
                  <a:pt x="351523" y="218164"/>
                </a:lnTo>
                <a:lnTo>
                  <a:pt x="360170" y="251891"/>
                </a:lnTo>
                <a:lnTo>
                  <a:pt x="363239" y="245902"/>
                </a:lnTo>
                <a:cubicBezTo>
                  <a:pt x="370778" y="231019"/>
                  <a:pt x="377960" y="216662"/>
                  <a:pt x="384784" y="202830"/>
                </a:cubicBezTo>
                <a:lnTo>
                  <a:pt x="387586" y="197067"/>
                </a:lnTo>
                <a:lnTo>
                  <a:pt x="268058" y="197067"/>
                </a:lnTo>
                <a:lnTo>
                  <a:pt x="253659" y="323604"/>
                </a:lnTo>
                <a:lnTo>
                  <a:pt x="178817" y="323604"/>
                </a:lnTo>
                <a:lnTo>
                  <a:pt x="193175" y="197067"/>
                </a:lnTo>
                <a:lnTo>
                  <a:pt x="66513" y="197067"/>
                </a:lnTo>
                <a:lnTo>
                  <a:pt x="75135" y="130304"/>
                </a:lnTo>
                <a:lnTo>
                  <a:pt x="201839" y="130304"/>
                </a:lnTo>
                <a:close/>
                <a:moveTo>
                  <a:pt x="2337011" y="2679"/>
                </a:moveTo>
                <a:lnTo>
                  <a:pt x="2420057" y="2679"/>
                </a:lnTo>
                <a:cubicBezTo>
                  <a:pt x="2412913" y="15181"/>
                  <a:pt x="2406662" y="25896"/>
                  <a:pt x="2401305" y="34826"/>
                </a:cubicBezTo>
                <a:lnTo>
                  <a:pt x="2532571" y="34826"/>
                </a:lnTo>
                <a:cubicBezTo>
                  <a:pt x="2539715" y="34826"/>
                  <a:pt x="2545966" y="35719"/>
                  <a:pt x="2551324" y="37505"/>
                </a:cubicBezTo>
                <a:cubicBezTo>
                  <a:pt x="2554895" y="39291"/>
                  <a:pt x="2556681" y="44649"/>
                  <a:pt x="2556681" y="53578"/>
                </a:cubicBezTo>
                <a:cubicBezTo>
                  <a:pt x="2556681" y="58936"/>
                  <a:pt x="2554002" y="66973"/>
                  <a:pt x="2548645" y="77688"/>
                </a:cubicBezTo>
                <a:cubicBezTo>
                  <a:pt x="2543287" y="90190"/>
                  <a:pt x="2534357" y="104477"/>
                  <a:pt x="2521856" y="120551"/>
                </a:cubicBezTo>
                <a:lnTo>
                  <a:pt x="2663838" y="120551"/>
                </a:lnTo>
                <a:cubicBezTo>
                  <a:pt x="2681697" y="120551"/>
                  <a:pt x="2693305" y="122337"/>
                  <a:pt x="2698663" y="125909"/>
                </a:cubicBezTo>
                <a:cubicBezTo>
                  <a:pt x="2702235" y="131267"/>
                  <a:pt x="2703128" y="141089"/>
                  <a:pt x="2701342" y="155377"/>
                </a:cubicBezTo>
                <a:lnTo>
                  <a:pt x="2682590" y="289322"/>
                </a:lnTo>
                <a:lnTo>
                  <a:pt x="2454883" y="289322"/>
                </a:lnTo>
                <a:cubicBezTo>
                  <a:pt x="2445953" y="301824"/>
                  <a:pt x="2434344" y="312539"/>
                  <a:pt x="2420057" y="321469"/>
                </a:cubicBezTo>
                <a:lnTo>
                  <a:pt x="2462920" y="321469"/>
                </a:lnTo>
                <a:cubicBezTo>
                  <a:pt x="2475421" y="321469"/>
                  <a:pt x="2484351" y="323255"/>
                  <a:pt x="2489709" y="326827"/>
                </a:cubicBezTo>
                <a:cubicBezTo>
                  <a:pt x="2495066" y="332184"/>
                  <a:pt x="2496852" y="340221"/>
                  <a:pt x="2495067" y="350937"/>
                </a:cubicBezTo>
                <a:lnTo>
                  <a:pt x="2489709" y="377726"/>
                </a:lnTo>
                <a:lnTo>
                  <a:pt x="2500424" y="396478"/>
                </a:lnTo>
                <a:cubicBezTo>
                  <a:pt x="2520069" y="387549"/>
                  <a:pt x="2539715" y="375940"/>
                  <a:pt x="2559360" y="361652"/>
                </a:cubicBezTo>
                <a:cubicBezTo>
                  <a:pt x="2579006" y="349151"/>
                  <a:pt x="2592400" y="336649"/>
                  <a:pt x="2599544" y="324148"/>
                </a:cubicBezTo>
                <a:lnTo>
                  <a:pt x="2701342" y="324148"/>
                </a:lnTo>
                <a:cubicBezTo>
                  <a:pt x="2685269" y="345579"/>
                  <a:pt x="2662052" y="367010"/>
                  <a:pt x="2631691" y="388442"/>
                </a:cubicBezTo>
                <a:cubicBezTo>
                  <a:pt x="2601330" y="409873"/>
                  <a:pt x="2569183" y="427732"/>
                  <a:pt x="2535250" y="442020"/>
                </a:cubicBezTo>
                <a:cubicBezTo>
                  <a:pt x="2554895" y="461665"/>
                  <a:pt x="2579899" y="480417"/>
                  <a:pt x="2610259" y="498277"/>
                </a:cubicBezTo>
                <a:cubicBezTo>
                  <a:pt x="2640620" y="517922"/>
                  <a:pt x="2670088" y="531317"/>
                  <a:pt x="2698663" y="538460"/>
                </a:cubicBezTo>
                <a:lnTo>
                  <a:pt x="2669195" y="610791"/>
                </a:lnTo>
                <a:cubicBezTo>
                  <a:pt x="2628119" y="592931"/>
                  <a:pt x="2591507" y="571500"/>
                  <a:pt x="2559360" y="546497"/>
                </a:cubicBezTo>
                <a:cubicBezTo>
                  <a:pt x="2525427" y="521494"/>
                  <a:pt x="2498638" y="493812"/>
                  <a:pt x="2478993" y="463451"/>
                </a:cubicBezTo>
                <a:cubicBezTo>
                  <a:pt x="2468277" y="531317"/>
                  <a:pt x="2459348" y="583109"/>
                  <a:pt x="2452204" y="618827"/>
                </a:cubicBezTo>
                <a:lnTo>
                  <a:pt x="2320938" y="618827"/>
                </a:lnTo>
                <a:lnTo>
                  <a:pt x="2307543" y="562570"/>
                </a:lnTo>
                <a:lnTo>
                  <a:pt x="2387910" y="562570"/>
                </a:lnTo>
                <a:cubicBezTo>
                  <a:pt x="2398626" y="507206"/>
                  <a:pt x="2408448" y="449163"/>
                  <a:pt x="2417378" y="388442"/>
                </a:cubicBezTo>
                <a:cubicBezTo>
                  <a:pt x="2419164" y="377726"/>
                  <a:pt x="2416485" y="372368"/>
                  <a:pt x="2409342" y="372368"/>
                </a:cubicBezTo>
                <a:lnTo>
                  <a:pt x="2326295" y="372368"/>
                </a:lnTo>
                <a:cubicBezTo>
                  <a:pt x="2272717" y="393799"/>
                  <a:pt x="2207530" y="409873"/>
                  <a:pt x="2130735" y="420588"/>
                </a:cubicBezTo>
                <a:lnTo>
                  <a:pt x="2146809" y="350937"/>
                </a:lnTo>
                <a:cubicBezTo>
                  <a:pt x="2257537" y="336649"/>
                  <a:pt x="2330760" y="316111"/>
                  <a:pt x="2366479" y="289322"/>
                </a:cubicBezTo>
                <a:lnTo>
                  <a:pt x="2211102" y="289322"/>
                </a:lnTo>
                <a:lnTo>
                  <a:pt x="2232534" y="166092"/>
                </a:lnTo>
                <a:cubicBezTo>
                  <a:pt x="2207530" y="176808"/>
                  <a:pt x="2181634" y="184845"/>
                  <a:pt x="2154845" y="190202"/>
                </a:cubicBezTo>
                <a:lnTo>
                  <a:pt x="2181634" y="109835"/>
                </a:lnTo>
                <a:cubicBezTo>
                  <a:pt x="2219139" y="100906"/>
                  <a:pt x="2250393" y="87511"/>
                  <a:pt x="2275396" y="69652"/>
                </a:cubicBezTo>
                <a:cubicBezTo>
                  <a:pt x="2298613" y="51792"/>
                  <a:pt x="2319152" y="29468"/>
                  <a:pt x="2337011" y="2679"/>
                </a:cubicBezTo>
                <a:close/>
                <a:moveTo>
                  <a:pt x="842181" y="0"/>
                </a:moveTo>
                <a:lnTo>
                  <a:pt x="911833" y="0"/>
                </a:lnTo>
                <a:lnTo>
                  <a:pt x="895760" y="131267"/>
                </a:lnTo>
                <a:lnTo>
                  <a:pt x="962732" y="131267"/>
                </a:lnTo>
                <a:lnTo>
                  <a:pt x="954695" y="190202"/>
                </a:lnTo>
                <a:lnTo>
                  <a:pt x="885044" y="190202"/>
                </a:lnTo>
                <a:lnTo>
                  <a:pt x="868971" y="305395"/>
                </a:lnTo>
                <a:lnTo>
                  <a:pt x="938622" y="283964"/>
                </a:lnTo>
                <a:lnTo>
                  <a:pt x="927906" y="345579"/>
                </a:lnTo>
                <a:lnTo>
                  <a:pt x="860934" y="369689"/>
                </a:lnTo>
                <a:lnTo>
                  <a:pt x="826108" y="618827"/>
                </a:lnTo>
                <a:lnTo>
                  <a:pt x="702878" y="618827"/>
                </a:lnTo>
                <a:lnTo>
                  <a:pt x="684126" y="559892"/>
                </a:lnTo>
                <a:lnTo>
                  <a:pt x="761814" y="559892"/>
                </a:lnTo>
                <a:lnTo>
                  <a:pt x="783246" y="399157"/>
                </a:lnTo>
                <a:lnTo>
                  <a:pt x="732346" y="415231"/>
                </a:lnTo>
                <a:lnTo>
                  <a:pt x="705557" y="356295"/>
                </a:lnTo>
                <a:lnTo>
                  <a:pt x="793961" y="329506"/>
                </a:lnTo>
                <a:lnTo>
                  <a:pt x="812713" y="190202"/>
                </a:lnTo>
                <a:lnTo>
                  <a:pt x="740383" y="190202"/>
                </a:lnTo>
                <a:lnTo>
                  <a:pt x="748420" y="131267"/>
                </a:lnTo>
                <a:lnTo>
                  <a:pt x="823429" y="131267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dirty="0">
              <a:solidFill>
                <a:srgbClr val="0070C0"/>
              </a:solidFill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  <p:pic>
        <p:nvPicPr>
          <p:cNvPr id="12" name="图形 11">
            <a:extLst>
              <a:ext uri="{FF2B5EF4-FFF2-40B4-BE49-F238E27FC236}">
                <a16:creationId xmlns:a16="http://schemas.microsoft.com/office/drawing/2014/main" id="{BE3809FB-51BF-D647-A447-03CAB8594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70355" y="3259724"/>
            <a:ext cx="1023104" cy="1023104"/>
          </a:xfrm>
          <a:prstGeom prst="rect">
            <a:avLst/>
          </a:prstGeom>
        </p:spPr>
      </p:pic>
      <p:sp>
        <p:nvSpPr>
          <p:cNvPr id="14" name="任意形状 13">
            <a:extLst>
              <a:ext uri="{FF2B5EF4-FFF2-40B4-BE49-F238E27FC236}">
                <a16:creationId xmlns:a16="http://schemas.microsoft.com/office/drawing/2014/main" id="{F542FF21-98DC-DA44-9C03-1C73A1B3183C}"/>
              </a:ext>
            </a:extLst>
          </p:cNvPr>
          <p:cNvSpPr/>
          <p:nvPr/>
        </p:nvSpPr>
        <p:spPr>
          <a:xfrm>
            <a:off x="3803653" y="3442367"/>
            <a:ext cx="5438941" cy="622553"/>
          </a:xfrm>
          <a:custGeom>
            <a:avLst/>
            <a:gdLst/>
            <a:ahLst/>
            <a:cxnLst/>
            <a:rect l="l" t="t" r="r" b="b"/>
            <a:pathLst>
              <a:path w="5438941" h="622553">
                <a:moveTo>
                  <a:pt x="5048607" y="458428"/>
                </a:moveTo>
                <a:lnTo>
                  <a:pt x="5037598" y="522554"/>
                </a:lnTo>
                <a:lnTo>
                  <a:pt x="4803404" y="592038"/>
                </a:lnTo>
                <a:lnTo>
                  <a:pt x="4811692" y="527912"/>
                </a:lnTo>
                <a:close/>
                <a:moveTo>
                  <a:pt x="5161414" y="419081"/>
                </a:moveTo>
                <a:lnTo>
                  <a:pt x="5141908" y="559515"/>
                </a:lnTo>
                <a:lnTo>
                  <a:pt x="5295234" y="559515"/>
                </a:lnTo>
                <a:lnTo>
                  <a:pt x="5314740" y="430551"/>
                </a:lnTo>
                <a:cubicBezTo>
                  <a:pt x="5316610" y="422904"/>
                  <a:pt x="5314754" y="419081"/>
                  <a:pt x="5309172" y="419081"/>
                </a:cubicBezTo>
                <a:close/>
                <a:moveTo>
                  <a:pt x="5091721" y="356002"/>
                </a:moveTo>
                <a:lnTo>
                  <a:pt x="5350989" y="356002"/>
                </a:lnTo>
                <a:cubicBezTo>
                  <a:pt x="5371443" y="356002"/>
                  <a:pt x="5384460" y="358876"/>
                  <a:pt x="5390042" y="364624"/>
                </a:cubicBezTo>
                <a:cubicBezTo>
                  <a:pt x="5395595" y="372270"/>
                  <a:pt x="5397450" y="385651"/>
                  <a:pt x="5395610" y="404766"/>
                </a:cubicBezTo>
                <a:lnTo>
                  <a:pt x="5364928" y="622553"/>
                </a:lnTo>
                <a:lnTo>
                  <a:pt x="5055472" y="622553"/>
                </a:lnTo>
                <a:close/>
                <a:moveTo>
                  <a:pt x="2346721" y="334863"/>
                </a:moveTo>
                <a:lnTo>
                  <a:pt x="2416373" y="334863"/>
                </a:lnTo>
                <a:cubicBezTo>
                  <a:pt x="2411015" y="370582"/>
                  <a:pt x="2403871" y="402729"/>
                  <a:pt x="2394942" y="431304"/>
                </a:cubicBezTo>
                <a:lnTo>
                  <a:pt x="2453878" y="431304"/>
                </a:lnTo>
                <a:lnTo>
                  <a:pt x="2435125" y="557213"/>
                </a:lnTo>
                <a:lnTo>
                  <a:pt x="2668190" y="557213"/>
                </a:lnTo>
                <a:lnTo>
                  <a:pt x="2641401" y="616148"/>
                </a:lnTo>
                <a:lnTo>
                  <a:pt x="2354758" y="616148"/>
                </a:lnTo>
                <a:lnTo>
                  <a:pt x="2376189" y="463451"/>
                </a:lnTo>
                <a:cubicBezTo>
                  <a:pt x="2361902" y="486668"/>
                  <a:pt x="2342257" y="508992"/>
                  <a:pt x="2317254" y="530423"/>
                </a:cubicBezTo>
                <a:cubicBezTo>
                  <a:pt x="2292250" y="553641"/>
                  <a:pt x="2269033" y="572393"/>
                  <a:pt x="2247602" y="586681"/>
                </a:cubicBezTo>
                <a:cubicBezTo>
                  <a:pt x="2224385" y="600968"/>
                  <a:pt x="2206525" y="610791"/>
                  <a:pt x="2194024" y="616148"/>
                </a:cubicBezTo>
                <a:lnTo>
                  <a:pt x="2038647" y="616148"/>
                </a:lnTo>
                <a:cubicBezTo>
                  <a:pt x="2126158" y="587573"/>
                  <a:pt x="2193131" y="556320"/>
                  <a:pt x="2239565" y="522387"/>
                </a:cubicBezTo>
                <a:cubicBezTo>
                  <a:pt x="2284213" y="488454"/>
                  <a:pt x="2313681" y="452735"/>
                  <a:pt x="2327969" y="415230"/>
                </a:cubicBezTo>
                <a:cubicBezTo>
                  <a:pt x="2336899" y="392013"/>
                  <a:pt x="2343149" y="365224"/>
                  <a:pt x="2346721" y="334863"/>
                </a:cubicBezTo>
                <a:close/>
                <a:moveTo>
                  <a:pt x="3723679" y="289322"/>
                </a:moveTo>
                <a:lnTo>
                  <a:pt x="3801367" y="289322"/>
                </a:lnTo>
                <a:cubicBezTo>
                  <a:pt x="3796010" y="308967"/>
                  <a:pt x="3790652" y="330398"/>
                  <a:pt x="3785294" y="353616"/>
                </a:cubicBezTo>
                <a:lnTo>
                  <a:pt x="3967460" y="353616"/>
                </a:lnTo>
                <a:cubicBezTo>
                  <a:pt x="3983533" y="353616"/>
                  <a:pt x="3993356" y="356295"/>
                  <a:pt x="3996928" y="361652"/>
                </a:cubicBezTo>
                <a:cubicBezTo>
                  <a:pt x="4004071" y="368796"/>
                  <a:pt x="4006750" y="380405"/>
                  <a:pt x="4004964" y="396478"/>
                </a:cubicBezTo>
                <a:cubicBezTo>
                  <a:pt x="3997820" y="466130"/>
                  <a:pt x="3987998" y="539353"/>
                  <a:pt x="3975496" y="616148"/>
                </a:cubicBezTo>
                <a:lnTo>
                  <a:pt x="3761184" y="616148"/>
                </a:lnTo>
                <a:lnTo>
                  <a:pt x="3742432" y="557213"/>
                </a:lnTo>
                <a:lnTo>
                  <a:pt x="3903166" y="557213"/>
                </a:lnTo>
                <a:cubicBezTo>
                  <a:pt x="3906738" y="539353"/>
                  <a:pt x="3910310" y="516136"/>
                  <a:pt x="3913882" y="487561"/>
                </a:cubicBezTo>
                <a:cubicBezTo>
                  <a:pt x="3917453" y="460772"/>
                  <a:pt x="3920132" y="439341"/>
                  <a:pt x="3921918" y="423267"/>
                </a:cubicBezTo>
                <a:cubicBezTo>
                  <a:pt x="3921918" y="414338"/>
                  <a:pt x="3919239" y="409873"/>
                  <a:pt x="3913882" y="409873"/>
                </a:cubicBezTo>
                <a:lnTo>
                  <a:pt x="3766542" y="409873"/>
                </a:lnTo>
                <a:cubicBezTo>
                  <a:pt x="3750468" y="447377"/>
                  <a:pt x="3727251" y="482203"/>
                  <a:pt x="3696890" y="514350"/>
                </a:cubicBezTo>
                <a:cubicBezTo>
                  <a:pt x="3666529" y="548283"/>
                  <a:pt x="3625452" y="582216"/>
                  <a:pt x="3573660" y="616148"/>
                </a:cubicBezTo>
                <a:lnTo>
                  <a:pt x="3426321" y="616148"/>
                </a:lnTo>
                <a:cubicBezTo>
                  <a:pt x="3465611" y="600075"/>
                  <a:pt x="3504009" y="579537"/>
                  <a:pt x="3541514" y="554534"/>
                </a:cubicBezTo>
                <a:cubicBezTo>
                  <a:pt x="3577232" y="531316"/>
                  <a:pt x="3608486" y="506313"/>
                  <a:pt x="3635275" y="479524"/>
                </a:cubicBezTo>
                <a:cubicBezTo>
                  <a:pt x="3660278" y="454521"/>
                  <a:pt x="3677245" y="431304"/>
                  <a:pt x="3686175" y="409873"/>
                </a:cubicBezTo>
                <a:lnTo>
                  <a:pt x="3528119" y="409873"/>
                </a:lnTo>
                <a:lnTo>
                  <a:pt x="3512046" y="353616"/>
                </a:lnTo>
                <a:lnTo>
                  <a:pt x="3707606" y="353616"/>
                </a:lnTo>
                <a:cubicBezTo>
                  <a:pt x="3712964" y="335756"/>
                  <a:pt x="3718321" y="314325"/>
                  <a:pt x="3723679" y="289322"/>
                </a:cubicBezTo>
                <a:close/>
                <a:moveTo>
                  <a:pt x="2164556" y="257175"/>
                </a:moveTo>
                <a:lnTo>
                  <a:pt x="2569071" y="257175"/>
                </a:lnTo>
                <a:cubicBezTo>
                  <a:pt x="2585144" y="257175"/>
                  <a:pt x="2597646" y="258961"/>
                  <a:pt x="2606575" y="262533"/>
                </a:cubicBezTo>
                <a:cubicBezTo>
                  <a:pt x="2613719" y="267891"/>
                  <a:pt x="2618184" y="275034"/>
                  <a:pt x="2619970" y="283964"/>
                </a:cubicBezTo>
                <a:cubicBezTo>
                  <a:pt x="2619970" y="292894"/>
                  <a:pt x="2619077" y="301823"/>
                  <a:pt x="2617291" y="310753"/>
                </a:cubicBezTo>
                <a:lnTo>
                  <a:pt x="2593181" y="506313"/>
                </a:lnTo>
                <a:lnTo>
                  <a:pt x="2520850" y="506313"/>
                </a:lnTo>
                <a:lnTo>
                  <a:pt x="2544960" y="324148"/>
                </a:lnTo>
                <a:cubicBezTo>
                  <a:pt x="2546746" y="317004"/>
                  <a:pt x="2542282" y="313432"/>
                  <a:pt x="2531566" y="313432"/>
                </a:cubicBezTo>
                <a:lnTo>
                  <a:pt x="2228850" y="313432"/>
                </a:lnTo>
                <a:lnTo>
                  <a:pt x="2202061" y="506313"/>
                </a:lnTo>
                <a:lnTo>
                  <a:pt x="2127051" y="506313"/>
                </a:lnTo>
                <a:close/>
                <a:moveTo>
                  <a:pt x="4528147" y="234530"/>
                </a:moveTo>
                <a:lnTo>
                  <a:pt x="4611192" y="234530"/>
                </a:lnTo>
                <a:lnTo>
                  <a:pt x="4572641" y="604638"/>
                </a:lnTo>
                <a:lnTo>
                  <a:pt x="4486623" y="604638"/>
                </a:lnTo>
                <a:close/>
                <a:moveTo>
                  <a:pt x="4317601" y="234530"/>
                </a:moveTo>
                <a:lnTo>
                  <a:pt x="4400647" y="234530"/>
                </a:lnTo>
                <a:cubicBezTo>
                  <a:pt x="4390741" y="311297"/>
                  <a:pt x="4377877" y="377098"/>
                  <a:pt x="4362054" y="431932"/>
                </a:cubicBezTo>
                <a:cubicBezTo>
                  <a:pt x="4344278" y="486738"/>
                  <a:pt x="4320559" y="544306"/>
                  <a:pt x="4290896" y="604638"/>
                </a:cubicBezTo>
                <a:lnTo>
                  <a:pt x="4193032" y="604638"/>
                </a:lnTo>
                <a:cubicBezTo>
                  <a:pt x="4228611" y="538837"/>
                  <a:pt x="4255303" y="481268"/>
                  <a:pt x="4273106" y="431932"/>
                </a:cubicBezTo>
                <a:cubicBezTo>
                  <a:pt x="4290910" y="382567"/>
                  <a:pt x="4305741" y="316767"/>
                  <a:pt x="4317601" y="234530"/>
                </a:cubicBezTo>
                <a:close/>
                <a:moveTo>
                  <a:pt x="2899832" y="228586"/>
                </a:moveTo>
                <a:lnTo>
                  <a:pt x="2879531" y="340849"/>
                </a:lnTo>
                <a:lnTo>
                  <a:pt x="2940434" y="340849"/>
                </a:lnTo>
                <a:lnTo>
                  <a:pt x="2960693" y="228586"/>
                </a:lnTo>
                <a:close/>
                <a:moveTo>
                  <a:pt x="889145" y="224358"/>
                </a:moveTo>
                <a:lnTo>
                  <a:pt x="940631" y="224358"/>
                </a:lnTo>
                <a:lnTo>
                  <a:pt x="921920" y="508825"/>
                </a:lnTo>
                <a:lnTo>
                  <a:pt x="868091" y="508825"/>
                </a:lnTo>
                <a:close/>
                <a:moveTo>
                  <a:pt x="751056" y="224358"/>
                </a:moveTo>
                <a:lnTo>
                  <a:pt x="804885" y="224358"/>
                </a:lnTo>
                <a:cubicBezTo>
                  <a:pt x="779938" y="356741"/>
                  <a:pt x="754977" y="466772"/>
                  <a:pt x="730002" y="554450"/>
                </a:cubicBezTo>
                <a:lnTo>
                  <a:pt x="671484" y="554450"/>
                </a:lnTo>
                <a:cubicBezTo>
                  <a:pt x="704273" y="438141"/>
                  <a:pt x="730797" y="328110"/>
                  <a:pt x="751056" y="224358"/>
                </a:cubicBezTo>
                <a:close/>
                <a:moveTo>
                  <a:pt x="1814959" y="198532"/>
                </a:moveTo>
                <a:lnTo>
                  <a:pt x="1876532" y="198532"/>
                </a:lnTo>
                <a:lnTo>
                  <a:pt x="1837771" y="406273"/>
                </a:lnTo>
                <a:cubicBezTo>
                  <a:pt x="1833195" y="421984"/>
                  <a:pt x="1827111" y="436257"/>
                  <a:pt x="1819521" y="449094"/>
                </a:cubicBezTo>
                <a:lnTo>
                  <a:pt x="1878834" y="449094"/>
                </a:lnTo>
                <a:cubicBezTo>
                  <a:pt x="1903167" y="503369"/>
                  <a:pt x="1932063" y="553348"/>
                  <a:pt x="1965522" y="599029"/>
                </a:cubicBezTo>
                <a:lnTo>
                  <a:pt x="1887959" y="601163"/>
                </a:lnTo>
                <a:cubicBezTo>
                  <a:pt x="1863625" y="559752"/>
                  <a:pt x="1839292" y="511922"/>
                  <a:pt x="1814959" y="457674"/>
                </a:cubicBezTo>
                <a:cubicBezTo>
                  <a:pt x="1781472" y="519066"/>
                  <a:pt x="1736601" y="566896"/>
                  <a:pt x="1680344" y="601163"/>
                </a:cubicBezTo>
                <a:lnTo>
                  <a:pt x="1584489" y="601163"/>
                </a:lnTo>
                <a:cubicBezTo>
                  <a:pt x="1649899" y="558329"/>
                  <a:pt x="1696291" y="520489"/>
                  <a:pt x="1723667" y="487645"/>
                </a:cubicBezTo>
                <a:cubicBezTo>
                  <a:pt x="1751042" y="454800"/>
                  <a:pt x="1770059" y="419109"/>
                  <a:pt x="1780719" y="380572"/>
                </a:cubicBezTo>
                <a:cubicBezTo>
                  <a:pt x="1794420" y="330594"/>
                  <a:pt x="1805834" y="269914"/>
                  <a:pt x="1814959" y="198532"/>
                </a:cubicBezTo>
                <a:close/>
                <a:moveTo>
                  <a:pt x="233064" y="160734"/>
                </a:moveTo>
                <a:cubicBezTo>
                  <a:pt x="245566" y="189309"/>
                  <a:pt x="260746" y="218777"/>
                  <a:pt x="278606" y="249138"/>
                </a:cubicBezTo>
                <a:cubicBezTo>
                  <a:pt x="296465" y="283071"/>
                  <a:pt x="315218" y="313432"/>
                  <a:pt x="334863" y="340221"/>
                </a:cubicBezTo>
                <a:cubicBezTo>
                  <a:pt x="390227" y="281285"/>
                  <a:pt x="433982" y="221456"/>
                  <a:pt x="466129" y="160734"/>
                </a:cubicBezTo>
                <a:close/>
                <a:moveTo>
                  <a:pt x="3675459" y="104477"/>
                </a:moveTo>
                <a:lnTo>
                  <a:pt x="3643312" y="133945"/>
                </a:lnTo>
                <a:lnTo>
                  <a:pt x="3737074" y="133945"/>
                </a:lnTo>
                <a:lnTo>
                  <a:pt x="3793331" y="174129"/>
                </a:lnTo>
                <a:cubicBezTo>
                  <a:pt x="3837979" y="149126"/>
                  <a:pt x="3871912" y="128588"/>
                  <a:pt x="3895129" y="112514"/>
                </a:cubicBezTo>
                <a:cubicBezTo>
                  <a:pt x="3898701" y="110728"/>
                  <a:pt x="3900487" y="108942"/>
                  <a:pt x="3900487" y="107156"/>
                </a:cubicBezTo>
                <a:cubicBezTo>
                  <a:pt x="3900487" y="105370"/>
                  <a:pt x="3899594" y="104477"/>
                  <a:pt x="3897808" y="104477"/>
                </a:cubicBezTo>
                <a:close/>
                <a:moveTo>
                  <a:pt x="2928798" y="65549"/>
                </a:moveTo>
                <a:lnTo>
                  <a:pt x="2908538" y="172455"/>
                </a:lnTo>
                <a:lnTo>
                  <a:pt x="2972330" y="172455"/>
                </a:lnTo>
                <a:lnTo>
                  <a:pt x="2989701" y="78902"/>
                </a:lnTo>
                <a:cubicBezTo>
                  <a:pt x="2989701" y="77116"/>
                  <a:pt x="2989701" y="74451"/>
                  <a:pt x="2989701" y="70907"/>
                </a:cubicBezTo>
                <a:cubicBezTo>
                  <a:pt x="2987775" y="67335"/>
                  <a:pt x="2982948" y="65549"/>
                  <a:pt x="2975218" y="65549"/>
                </a:cubicBezTo>
                <a:close/>
                <a:moveTo>
                  <a:pt x="1287047" y="53578"/>
                </a:moveTo>
                <a:lnTo>
                  <a:pt x="1358456" y="53578"/>
                </a:lnTo>
                <a:cubicBezTo>
                  <a:pt x="1333816" y="112514"/>
                  <a:pt x="1308366" y="166985"/>
                  <a:pt x="1282108" y="216991"/>
                </a:cubicBezTo>
                <a:lnTo>
                  <a:pt x="1208270" y="216991"/>
                </a:lnTo>
                <a:cubicBezTo>
                  <a:pt x="1239468" y="158055"/>
                  <a:pt x="1265727" y="103584"/>
                  <a:pt x="1287047" y="53578"/>
                </a:cubicBezTo>
                <a:close/>
                <a:moveTo>
                  <a:pt x="989186" y="53578"/>
                </a:moveTo>
                <a:lnTo>
                  <a:pt x="1058126" y="53578"/>
                </a:lnTo>
                <a:cubicBezTo>
                  <a:pt x="1066330" y="108942"/>
                  <a:pt x="1077813" y="163413"/>
                  <a:pt x="1092575" y="216991"/>
                </a:cubicBezTo>
                <a:lnTo>
                  <a:pt x="1016268" y="216991"/>
                </a:lnTo>
                <a:cubicBezTo>
                  <a:pt x="1006417" y="165199"/>
                  <a:pt x="997390" y="110728"/>
                  <a:pt x="989186" y="53578"/>
                </a:cubicBezTo>
                <a:close/>
                <a:moveTo>
                  <a:pt x="2148482" y="21431"/>
                </a:moveTo>
                <a:lnTo>
                  <a:pt x="2220813" y="21431"/>
                </a:lnTo>
                <a:lnTo>
                  <a:pt x="2191345" y="219670"/>
                </a:lnTo>
                <a:lnTo>
                  <a:pt x="2121693" y="219670"/>
                </a:lnTo>
                <a:close/>
                <a:moveTo>
                  <a:pt x="3110586" y="14734"/>
                </a:moveTo>
                <a:lnTo>
                  <a:pt x="3365878" y="14734"/>
                </a:lnTo>
                <a:cubicBezTo>
                  <a:pt x="3380472" y="14734"/>
                  <a:pt x="3390197" y="17399"/>
                  <a:pt x="3395053" y="22729"/>
                </a:cubicBezTo>
                <a:cubicBezTo>
                  <a:pt x="3398318" y="28031"/>
                  <a:pt x="3399127" y="38663"/>
                  <a:pt x="3397481" y="54625"/>
                </a:cubicBezTo>
                <a:lnTo>
                  <a:pt x="3370775" y="222266"/>
                </a:lnTo>
                <a:lnTo>
                  <a:pt x="3220003" y="222266"/>
                </a:lnTo>
                <a:lnTo>
                  <a:pt x="3203009" y="163748"/>
                </a:lnTo>
                <a:lnTo>
                  <a:pt x="3312383" y="163748"/>
                </a:lnTo>
                <a:lnTo>
                  <a:pt x="3324564" y="86562"/>
                </a:lnTo>
                <a:cubicBezTo>
                  <a:pt x="3326183" y="79474"/>
                  <a:pt x="3323755" y="75930"/>
                  <a:pt x="3317281" y="75930"/>
                </a:cubicBezTo>
                <a:lnTo>
                  <a:pt x="3168936" y="75930"/>
                </a:lnTo>
                <a:lnTo>
                  <a:pt x="3144659" y="272830"/>
                </a:lnTo>
                <a:lnTo>
                  <a:pt x="3363450" y="272830"/>
                </a:lnTo>
                <a:cubicBezTo>
                  <a:pt x="3369952" y="272830"/>
                  <a:pt x="3375631" y="273723"/>
                  <a:pt x="3380486" y="275509"/>
                </a:cubicBezTo>
                <a:cubicBezTo>
                  <a:pt x="3385342" y="279053"/>
                  <a:pt x="3387769" y="287034"/>
                  <a:pt x="3387769" y="299452"/>
                </a:cubicBezTo>
                <a:cubicBezTo>
                  <a:pt x="3387769" y="315413"/>
                  <a:pt x="3381282" y="335812"/>
                  <a:pt x="3368306" y="360648"/>
                </a:cubicBezTo>
                <a:cubicBezTo>
                  <a:pt x="3339144" y="412077"/>
                  <a:pt x="3312411" y="455540"/>
                  <a:pt x="3288106" y="491035"/>
                </a:cubicBezTo>
                <a:lnTo>
                  <a:pt x="3378058" y="610791"/>
                </a:lnTo>
                <a:lnTo>
                  <a:pt x="3295389" y="610791"/>
                </a:lnTo>
                <a:lnTo>
                  <a:pt x="3246750" y="541600"/>
                </a:lnTo>
                <a:cubicBezTo>
                  <a:pt x="3230537" y="562891"/>
                  <a:pt x="3211896" y="585955"/>
                  <a:pt x="3190828" y="610791"/>
                </a:cubicBezTo>
                <a:lnTo>
                  <a:pt x="3105731" y="610791"/>
                </a:lnTo>
                <a:cubicBezTo>
                  <a:pt x="3144631" y="571751"/>
                  <a:pt x="3180293" y="531833"/>
                  <a:pt x="3212720" y="491035"/>
                </a:cubicBezTo>
                <a:lnTo>
                  <a:pt x="3139761" y="363327"/>
                </a:lnTo>
                <a:lnTo>
                  <a:pt x="3210292" y="363327"/>
                </a:lnTo>
                <a:lnTo>
                  <a:pt x="3251606" y="435155"/>
                </a:lnTo>
                <a:lnTo>
                  <a:pt x="3305100" y="342021"/>
                </a:lnTo>
                <a:cubicBezTo>
                  <a:pt x="3308337" y="334933"/>
                  <a:pt x="3306719" y="331389"/>
                  <a:pt x="3300245" y="331389"/>
                </a:cubicBezTo>
                <a:lnTo>
                  <a:pt x="3134906" y="331389"/>
                </a:lnTo>
                <a:lnTo>
                  <a:pt x="3098448" y="610791"/>
                </a:lnTo>
                <a:lnTo>
                  <a:pt x="3030345" y="610791"/>
                </a:lnTo>
                <a:close/>
                <a:moveTo>
                  <a:pt x="1694701" y="13395"/>
                </a:moveTo>
                <a:lnTo>
                  <a:pt x="2023537" y="13395"/>
                </a:lnTo>
                <a:lnTo>
                  <a:pt x="2014872" y="69652"/>
                </a:lnTo>
                <a:lnTo>
                  <a:pt x="1882182" y="69652"/>
                </a:lnTo>
                <a:lnTo>
                  <a:pt x="1862527" y="121848"/>
                </a:lnTo>
                <a:lnTo>
                  <a:pt x="1957610" y="121848"/>
                </a:lnTo>
                <a:cubicBezTo>
                  <a:pt x="1976558" y="121848"/>
                  <a:pt x="1988404" y="124067"/>
                  <a:pt x="1993148" y="128504"/>
                </a:cubicBezTo>
                <a:cubicBezTo>
                  <a:pt x="1996301" y="132913"/>
                  <a:pt x="1997096" y="143238"/>
                  <a:pt x="1995534" y="159479"/>
                </a:cubicBezTo>
                <a:lnTo>
                  <a:pt x="1950494" y="456084"/>
                </a:lnTo>
                <a:lnTo>
                  <a:pt x="1884150" y="456084"/>
                </a:lnTo>
                <a:lnTo>
                  <a:pt x="1926803" y="179403"/>
                </a:lnTo>
                <a:cubicBezTo>
                  <a:pt x="1926803" y="174966"/>
                  <a:pt x="1926803" y="172008"/>
                  <a:pt x="1926803" y="170529"/>
                </a:cubicBezTo>
                <a:cubicBezTo>
                  <a:pt x="1925240" y="169050"/>
                  <a:pt x="1922868" y="168311"/>
                  <a:pt x="1919687" y="168311"/>
                </a:cubicBezTo>
                <a:lnTo>
                  <a:pt x="1763306" y="168311"/>
                </a:lnTo>
                <a:lnTo>
                  <a:pt x="1720653" y="456084"/>
                </a:lnTo>
                <a:lnTo>
                  <a:pt x="1654308" y="456084"/>
                </a:lnTo>
                <a:lnTo>
                  <a:pt x="1706463" y="121848"/>
                </a:lnTo>
                <a:lnTo>
                  <a:pt x="1787592" y="121848"/>
                </a:lnTo>
                <a:lnTo>
                  <a:pt x="1810061" y="69652"/>
                </a:lnTo>
                <a:lnTo>
                  <a:pt x="1686036" y="69652"/>
                </a:lnTo>
                <a:close/>
                <a:moveTo>
                  <a:pt x="4344600" y="11050"/>
                </a:moveTo>
                <a:lnTo>
                  <a:pt x="4582478" y="11050"/>
                </a:lnTo>
                <a:cubicBezTo>
                  <a:pt x="4591296" y="11050"/>
                  <a:pt x="4599220" y="12753"/>
                  <a:pt x="4606253" y="16157"/>
                </a:cubicBezTo>
                <a:cubicBezTo>
                  <a:pt x="4611555" y="19562"/>
                  <a:pt x="4617722" y="28896"/>
                  <a:pt x="4624754" y="44160"/>
                </a:cubicBezTo>
                <a:lnTo>
                  <a:pt x="4751626" y="291289"/>
                </a:lnTo>
                <a:lnTo>
                  <a:pt x="4656482" y="291289"/>
                </a:lnTo>
                <a:lnTo>
                  <a:pt x="4561340" y="82376"/>
                </a:lnTo>
                <a:cubicBezTo>
                  <a:pt x="4557824" y="75595"/>
                  <a:pt x="4551657" y="72205"/>
                  <a:pt x="4542839" y="72205"/>
                </a:cubicBezTo>
                <a:lnTo>
                  <a:pt x="4392192" y="72205"/>
                </a:lnTo>
                <a:lnTo>
                  <a:pt x="4233592" y="291289"/>
                </a:lnTo>
                <a:lnTo>
                  <a:pt x="4133175" y="291289"/>
                </a:lnTo>
                <a:close/>
                <a:moveTo>
                  <a:pt x="1412495" y="9418"/>
                </a:moveTo>
                <a:lnTo>
                  <a:pt x="1649494" y="9418"/>
                </a:lnTo>
                <a:cubicBezTo>
                  <a:pt x="1679297" y="11204"/>
                  <a:pt x="1684515" y="30724"/>
                  <a:pt x="1665149" y="67977"/>
                </a:cubicBezTo>
                <a:cubicBezTo>
                  <a:pt x="1618938" y="128281"/>
                  <a:pt x="1580931" y="171729"/>
                  <a:pt x="1551128" y="198323"/>
                </a:cubicBezTo>
                <a:lnTo>
                  <a:pt x="1557826" y="216950"/>
                </a:lnTo>
                <a:lnTo>
                  <a:pt x="1651713" y="216950"/>
                </a:lnTo>
                <a:cubicBezTo>
                  <a:pt x="1671107" y="216950"/>
                  <a:pt x="1680804" y="224051"/>
                  <a:pt x="1680804" y="238255"/>
                </a:cubicBezTo>
                <a:cubicBezTo>
                  <a:pt x="1680804" y="247129"/>
                  <a:pt x="1670367" y="290592"/>
                  <a:pt x="1649494" y="368643"/>
                </a:cubicBezTo>
                <a:lnTo>
                  <a:pt x="1591354" y="368643"/>
                </a:lnTo>
                <a:cubicBezTo>
                  <a:pt x="1600283" y="338477"/>
                  <a:pt x="1608488" y="307432"/>
                  <a:pt x="1615966" y="275509"/>
                </a:cubicBezTo>
                <a:lnTo>
                  <a:pt x="1546649" y="275509"/>
                </a:lnTo>
                <a:lnTo>
                  <a:pt x="1510861" y="608112"/>
                </a:lnTo>
                <a:lnTo>
                  <a:pt x="1383445" y="608112"/>
                </a:lnTo>
                <a:lnTo>
                  <a:pt x="1372227" y="546916"/>
                </a:lnTo>
                <a:lnTo>
                  <a:pt x="1454981" y="546916"/>
                </a:lnTo>
                <a:lnTo>
                  <a:pt x="1486290" y="275509"/>
                </a:lnTo>
                <a:lnTo>
                  <a:pt x="1374488" y="275509"/>
                </a:lnTo>
                <a:lnTo>
                  <a:pt x="1385664" y="216950"/>
                </a:lnTo>
                <a:lnTo>
                  <a:pt x="1499685" y="216950"/>
                </a:lnTo>
                <a:lnTo>
                  <a:pt x="1439326" y="91920"/>
                </a:lnTo>
                <a:lnTo>
                  <a:pt x="1497466" y="91920"/>
                </a:lnTo>
                <a:lnTo>
                  <a:pt x="1526516" y="150437"/>
                </a:lnTo>
                <a:cubicBezTo>
                  <a:pt x="1559304" y="116728"/>
                  <a:pt x="1583150" y="89241"/>
                  <a:pt x="1598051" y="67977"/>
                </a:cubicBezTo>
                <a:lnTo>
                  <a:pt x="1425889" y="67977"/>
                </a:lnTo>
                <a:close/>
                <a:moveTo>
                  <a:pt x="1141800" y="8037"/>
                </a:moveTo>
                <a:lnTo>
                  <a:pt x="1213209" y="8037"/>
                </a:lnTo>
                <a:lnTo>
                  <a:pt x="1178718" y="265212"/>
                </a:lnTo>
                <a:lnTo>
                  <a:pt x="1252598" y="265212"/>
                </a:lnTo>
                <a:cubicBezTo>
                  <a:pt x="1273917" y="265212"/>
                  <a:pt x="1287870" y="268784"/>
                  <a:pt x="1294456" y="275927"/>
                </a:cubicBezTo>
                <a:cubicBezTo>
                  <a:pt x="1301013" y="283071"/>
                  <a:pt x="1302646" y="297359"/>
                  <a:pt x="1299353" y="318790"/>
                </a:cubicBezTo>
                <a:lnTo>
                  <a:pt x="1259965" y="621506"/>
                </a:lnTo>
                <a:lnTo>
                  <a:pt x="912879" y="621506"/>
                </a:lnTo>
                <a:lnTo>
                  <a:pt x="920246" y="562570"/>
                </a:lnTo>
                <a:lnTo>
                  <a:pt x="1198433" y="562570"/>
                </a:lnTo>
                <a:lnTo>
                  <a:pt x="1210740" y="468809"/>
                </a:lnTo>
                <a:lnTo>
                  <a:pt x="962104" y="468809"/>
                </a:lnTo>
                <a:lnTo>
                  <a:pt x="969471" y="409873"/>
                </a:lnTo>
                <a:lnTo>
                  <a:pt x="1218107" y="409873"/>
                </a:lnTo>
                <a:lnTo>
                  <a:pt x="1227985" y="334863"/>
                </a:lnTo>
                <a:cubicBezTo>
                  <a:pt x="1229604" y="331291"/>
                  <a:pt x="1229604" y="328613"/>
                  <a:pt x="1227985" y="326827"/>
                </a:cubicBezTo>
                <a:cubicBezTo>
                  <a:pt x="1226339" y="326827"/>
                  <a:pt x="1224692" y="326827"/>
                  <a:pt x="1223046" y="326827"/>
                </a:cubicBezTo>
                <a:lnTo>
                  <a:pt x="969471" y="326827"/>
                </a:lnTo>
                <a:lnTo>
                  <a:pt x="976879" y="265212"/>
                </a:lnTo>
                <a:lnTo>
                  <a:pt x="1107351" y="265212"/>
                </a:lnTo>
                <a:close/>
                <a:moveTo>
                  <a:pt x="2867936" y="6739"/>
                </a:moveTo>
                <a:lnTo>
                  <a:pt x="3015820" y="6739"/>
                </a:lnTo>
                <a:cubicBezTo>
                  <a:pt x="3035130" y="6739"/>
                  <a:pt x="3048650" y="9418"/>
                  <a:pt x="3056380" y="14776"/>
                </a:cubicBezTo>
                <a:cubicBezTo>
                  <a:pt x="3064138" y="20106"/>
                  <a:pt x="3066077" y="30793"/>
                  <a:pt x="3062199" y="46839"/>
                </a:cubicBezTo>
                <a:lnTo>
                  <a:pt x="2966511" y="610791"/>
                </a:lnTo>
                <a:lnTo>
                  <a:pt x="2891125" y="610791"/>
                </a:lnTo>
                <a:lnTo>
                  <a:pt x="2931728" y="396980"/>
                </a:lnTo>
                <a:lnTo>
                  <a:pt x="2867936" y="396980"/>
                </a:lnTo>
                <a:cubicBezTo>
                  <a:pt x="2854402" y="471795"/>
                  <a:pt x="2836040" y="543065"/>
                  <a:pt x="2812851" y="610791"/>
                </a:cubicBezTo>
                <a:lnTo>
                  <a:pt x="2740353" y="610791"/>
                </a:lnTo>
                <a:cubicBezTo>
                  <a:pt x="2763542" y="550208"/>
                  <a:pt x="2782867" y="478045"/>
                  <a:pt x="2798326" y="394302"/>
                </a:cubicBezTo>
                <a:close/>
                <a:moveTo>
                  <a:pt x="5136634" y="5442"/>
                </a:moveTo>
                <a:lnTo>
                  <a:pt x="5381545" y="5442"/>
                </a:lnTo>
                <a:cubicBezTo>
                  <a:pt x="5410232" y="5442"/>
                  <a:pt x="5427882" y="8427"/>
                  <a:pt x="5434496" y="14399"/>
                </a:cubicBezTo>
                <a:cubicBezTo>
                  <a:pt x="5438932" y="21878"/>
                  <a:pt x="5440048" y="33835"/>
                  <a:pt x="5437844" y="50271"/>
                </a:cubicBezTo>
                <a:lnTo>
                  <a:pt x="5391466" y="303637"/>
                </a:lnTo>
                <a:lnTo>
                  <a:pt x="5252456" y="303637"/>
                </a:lnTo>
                <a:lnTo>
                  <a:pt x="5232614" y="254287"/>
                </a:lnTo>
                <a:lnTo>
                  <a:pt x="5321981" y="254287"/>
                </a:lnTo>
                <a:lnTo>
                  <a:pt x="5358398" y="61489"/>
                </a:lnTo>
                <a:cubicBezTo>
                  <a:pt x="5360602" y="55518"/>
                  <a:pt x="5357295" y="52532"/>
                  <a:pt x="5348478" y="52532"/>
                </a:cubicBezTo>
                <a:lnTo>
                  <a:pt x="5278952" y="52532"/>
                </a:lnTo>
                <a:cubicBezTo>
                  <a:pt x="5270133" y="95869"/>
                  <a:pt x="5255790" y="139205"/>
                  <a:pt x="5235922" y="182542"/>
                </a:cubicBezTo>
                <a:cubicBezTo>
                  <a:pt x="5213848" y="225907"/>
                  <a:pt x="5188468" y="266272"/>
                  <a:pt x="5159782" y="303637"/>
                </a:cubicBezTo>
                <a:lnTo>
                  <a:pt x="5077028" y="303637"/>
                </a:lnTo>
                <a:cubicBezTo>
                  <a:pt x="5110152" y="263258"/>
                  <a:pt x="5137736" y="221400"/>
                  <a:pt x="5159782" y="178064"/>
                </a:cubicBezTo>
                <a:cubicBezTo>
                  <a:pt x="5181855" y="136206"/>
                  <a:pt x="5198402" y="94362"/>
                  <a:pt x="5209426" y="52532"/>
                </a:cubicBezTo>
                <a:lnTo>
                  <a:pt x="5149862" y="52532"/>
                </a:lnTo>
                <a:close/>
                <a:moveTo>
                  <a:pt x="844692" y="4270"/>
                </a:moveTo>
                <a:lnTo>
                  <a:pt x="905554" y="4270"/>
                </a:lnTo>
                <a:lnTo>
                  <a:pt x="891489" y="114314"/>
                </a:lnTo>
                <a:lnTo>
                  <a:pt x="964071" y="114314"/>
                </a:lnTo>
                <a:lnTo>
                  <a:pt x="957039" y="170655"/>
                </a:lnTo>
                <a:lnTo>
                  <a:pt x="884499" y="170655"/>
                </a:lnTo>
                <a:lnTo>
                  <a:pt x="828326" y="618827"/>
                </a:lnTo>
                <a:lnTo>
                  <a:pt x="765120" y="618827"/>
                </a:lnTo>
                <a:lnTo>
                  <a:pt x="821294" y="170655"/>
                </a:lnTo>
                <a:lnTo>
                  <a:pt x="734690" y="170655"/>
                </a:lnTo>
                <a:lnTo>
                  <a:pt x="744066" y="114314"/>
                </a:lnTo>
                <a:lnTo>
                  <a:pt x="830628" y="114314"/>
                </a:lnTo>
                <a:close/>
                <a:moveTo>
                  <a:pt x="4982472" y="1465"/>
                </a:moveTo>
                <a:lnTo>
                  <a:pt x="5062378" y="1465"/>
                </a:lnTo>
                <a:cubicBezTo>
                  <a:pt x="5027497" y="76279"/>
                  <a:pt x="4989852" y="143977"/>
                  <a:pt x="4949446" y="204560"/>
                </a:cubicBezTo>
                <a:lnTo>
                  <a:pt x="4996243" y="204560"/>
                </a:lnTo>
                <a:lnTo>
                  <a:pt x="5026590" y="153786"/>
                </a:lnTo>
                <a:lnTo>
                  <a:pt x="5111980" y="153786"/>
                </a:lnTo>
                <a:cubicBezTo>
                  <a:pt x="5067890" y="221484"/>
                  <a:pt x="5016460" y="291847"/>
                  <a:pt x="4957692" y="364875"/>
                </a:cubicBezTo>
                <a:lnTo>
                  <a:pt x="5059616" y="354202"/>
                </a:lnTo>
                <a:lnTo>
                  <a:pt x="5051370" y="410333"/>
                </a:lnTo>
                <a:lnTo>
                  <a:pt x="4822700" y="429044"/>
                </a:lnTo>
                <a:cubicBezTo>
                  <a:pt x="4870446" y="373819"/>
                  <a:pt x="4915442" y="317702"/>
                  <a:pt x="4957692" y="260691"/>
                </a:cubicBezTo>
                <a:lnTo>
                  <a:pt x="4841996" y="260691"/>
                </a:lnTo>
                <a:cubicBezTo>
                  <a:pt x="4898924" y="169804"/>
                  <a:pt x="4945748" y="83395"/>
                  <a:pt x="4982472" y="1465"/>
                </a:cubicBezTo>
                <a:close/>
                <a:moveTo>
                  <a:pt x="3675459" y="0"/>
                </a:moveTo>
                <a:lnTo>
                  <a:pt x="3766542" y="0"/>
                </a:lnTo>
                <a:lnTo>
                  <a:pt x="3723679" y="50899"/>
                </a:lnTo>
                <a:lnTo>
                  <a:pt x="4002285" y="50899"/>
                </a:lnTo>
                <a:cubicBezTo>
                  <a:pt x="4021930" y="50899"/>
                  <a:pt x="4030860" y="57150"/>
                  <a:pt x="4029075" y="69652"/>
                </a:cubicBezTo>
                <a:cubicBezTo>
                  <a:pt x="4025503" y="92869"/>
                  <a:pt x="4014787" y="110728"/>
                  <a:pt x="3996928" y="123230"/>
                </a:cubicBezTo>
                <a:cubicBezTo>
                  <a:pt x="3954065" y="151805"/>
                  <a:pt x="3906738" y="180380"/>
                  <a:pt x="3854946" y="208955"/>
                </a:cubicBezTo>
                <a:cubicBezTo>
                  <a:pt x="3929955" y="250031"/>
                  <a:pt x="4004964" y="288429"/>
                  <a:pt x="4079974" y="324148"/>
                </a:cubicBezTo>
                <a:lnTo>
                  <a:pt x="3929955" y="324148"/>
                </a:lnTo>
                <a:cubicBezTo>
                  <a:pt x="3879948" y="297359"/>
                  <a:pt x="3832621" y="270570"/>
                  <a:pt x="3787973" y="243780"/>
                </a:cubicBezTo>
                <a:cubicBezTo>
                  <a:pt x="3741539" y="266998"/>
                  <a:pt x="3682603" y="293787"/>
                  <a:pt x="3611165" y="324148"/>
                </a:cubicBezTo>
                <a:lnTo>
                  <a:pt x="3453110" y="324148"/>
                </a:lnTo>
                <a:cubicBezTo>
                  <a:pt x="3553122" y="284857"/>
                  <a:pt x="3645098" y="245566"/>
                  <a:pt x="3729037" y="206276"/>
                </a:cubicBezTo>
                <a:cubicBezTo>
                  <a:pt x="3698676" y="186630"/>
                  <a:pt x="3667422" y="166092"/>
                  <a:pt x="3635275" y="144661"/>
                </a:cubicBezTo>
                <a:lnTo>
                  <a:pt x="3597771" y="179487"/>
                </a:lnTo>
                <a:lnTo>
                  <a:pt x="3490614" y="179487"/>
                </a:lnTo>
                <a:cubicBezTo>
                  <a:pt x="3560266" y="124123"/>
                  <a:pt x="3621881" y="64294"/>
                  <a:pt x="3675459" y="0"/>
                </a:cubicBezTo>
                <a:close/>
                <a:moveTo>
                  <a:pt x="2475309" y="0"/>
                </a:moveTo>
                <a:lnTo>
                  <a:pt x="2555676" y="0"/>
                </a:lnTo>
                <a:cubicBezTo>
                  <a:pt x="2550318" y="16073"/>
                  <a:pt x="2541389" y="36612"/>
                  <a:pt x="2528887" y="61615"/>
                </a:cubicBezTo>
                <a:lnTo>
                  <a:pt x="2724447" y="61615"/>
                </a:lnTo>
                <a:lnTo>
                  <a:pt x="2713732" y="120551"/>
                </a:lnTo>
                <a:lnTo>
                  <a:pt x="2609254" y="120551"/>
                </a:lnTo>
                <a:cubicBezTo>
                  <a:pt x="2628900" y="156270"/>
                  <a:pt x="2653010" y="194667"/>
                  <a:pt x="2681585" y="235744"/>
                </a:cubicBezTo>
                <a:lnTo>
                  <a:pt x="2593181" y="235744"/>
                </a:lnTo>
                <a:cubicBezTo>
                  <a:pt x="2575321" y="201811"/>
                  <a:pt x="2555676" y="163413"/>
                  <a:pt x="2534245" y="120551"/>
                </a:cubicBezTo>
                <a:lnTo>
                  <a:pt x="2499419" y="120551"/>
                </a:lnTo>
                <a:cubicBezTo>
                  <a:pt x="2477988" y="159841"/>
                  <a:pt x="2456557" y="196453"/>
                  <a:pt x="2435125" y="230386"/>
                </a:cubicBezTo>
                <a:lnTo>
                  <a:pt x="2352079" y="230386"/>
                </a:lnTo>
                <a:cubicBezTo>
                  <a:pt x="2402085" y="155377"/>
                  <a:pt x="2443162" y="78581"/>
                  <a:pt x="2475309" y="0"/>
                </a:cubicBezTo>
                <a:close/>
                <a:moveTo>
                  <a:pt x="2301180" y="0"/>
                </a:moveTo>
                <a:lnTo>
                  <a:pt x="2373510" y="0"/>
                </a:lnTo>
                <a:lnTo>
                  <a:pt x="2341364" y="230386"/>
                </a:lnTo>
                <a:lnTo>
                  <a:pt x="2269033" y="230386"/>
                </a:lnTo>
                <a:close/>
                <a:moveTo>
                  <a:pt x="300037" y="0"/>
                </a:moveTo>
                <a:lnTo>
                  <a:pt x="380404" y="0"/>
                </a:lnTo>
                <a:cubicBezTo>
                  <a:pt x="387548" y="33933"/>
                  <a:pt x="395585" y="66973"/>
                  <a:pt x="404514" y="99120"/>
                </a:cubicBezTo>
                <a:lnTo>
                  <a:pt x="650974" y="99120"/>
                </a:lnTo>
                <a:lnTo>
                  <a:pt x="642937" y="160734"/>
                </a:lnTo>
                <a:lnTo>
                  <a:pt x="557212" y="160734"/>
                </a:lnTo>
                <a:cubicBezTo>
                  <a:pt x="510778" y="244673"/>
                  <a:pt x="451842" y="325934"/>
                  <a:pt x="380404" y="404515"/>
                </a:cubicBezTo>
                <a:cubicBezTo>
                  <a:pt x="430411" y="467023"/>
                  <a:pt x="494704" y="537567"/>
                  <a:pt x="573286" y="616148"/>
                </a:cubicBezTo>
                <a:lnTo>
                  <a:pt x="460771" y="616148"/>
                </a:lnTo>
                <a:cubicBezTo>
                  <a:pt x="403622" y="551855"/>
                  <a:pt x="358973" y="498277"/>
                  <a:pt x="326826" y="455414"/>
                </a:cubicBezTo>
                <a:cubicBezTo>
                  <a:pt x="273248" y="507206"/>
                  <a:pt x="208954" y="560784"/>
                  <a:pt x="133945" y="616148"/>
                </a:cubicBezTo>
                <a:lnTo>
                  <a:pt x="0" y="616148"/>
                </a:lnTo>
                <a:cubicBezTo>
                  <a:pt x="112514" y="541139"/>
                  <a:pt x="206275" y="467916"/>
                  <a:pt x="281285" y="396478"/>
                </a:cubicBezTo>
                <a:cubicBezTo>
                  <a:pt x="229493" y="323255"/>
                  <a:pt x="184844" y="244673"/>
                  <a:pt x="147339" y="160734"/>
                </a:cubicBezTo>
                <a:lnTo>
                  <a:pt x="61614" y="160734"/>
                </a:lnTo>
                <a:lnTo>
                  <a:pt x="69651" y="99120"/>
                </a:lnTo>
                <a:lnTo>
                  <a:pt x="324147" y="99120"/>
                </a:lnTo>
                <a:cubicBezTo>
                  <a:pt x="313432" y="59829"/>
                  <a:pt x="305395" y="26789"/>
                  <a:pt x="300037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5400" u="none" strike="noStrike" dirty="0">
              <a:solidFill>
                <a:srgbClr val="333333"/>
              </a:solidFill>
              <a:effectLst/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6002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80828294-5D3E-DD4C-8804-3C8B6A6AC3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716" y="362337"/>
            <a:ext cx="1957387" cy="833419"/>
          </a:xfrm>
          <a:prstGeom prst="rect">
            <a:avLst/>
          </a:prstGeom>
        </p:spPr>
      </p:pic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4296E5BB-6317-B940-A8B7-B4B31FA72D34}"/>
              </a:ext>
            </a:extLst>
          </p:cNvPr>
          <p:cNvCxnSpPr/>
          <p:nvPr/>
        </p:nvCxnSpPr>
        <p:spPr>
          <a:xfrm>
            <a:off x="455051" y="1195756"/>
            <a:ext cx="11281897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形 11">
            <a:extLst>
              <a:ext uri="{FF2B5EF4-FFF2-40B4-BE49-F238E27FC236}">
                <a16:creationId xmlns:a16="http://schemas.microsoft.com/office/drawing/2014/main" id="{BE3809FB-51BF-D647-A447-03CAB8594E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22845" y="1889351"/>
            <a:ext cx="523214" cy="523214"/>
          </a:xfrm>
          <a:prstGeom prst="rect">
            <a:avLst/>
          </a:prstGeom>
        </p:spPr>
      </p:pic>
      <p:sp>
        <p:nvSpPr>
          <p:cNvPr id="18" name="任意形状 17">
            <a:extLst>
              <a:ext uri="{FF2B5EF4-FFF2-40B4-BE49-F238E27FC236}">
                <a16:creationId xmlns:a16="http://schemas.microsoft.com/office/drawing/2014/main" id="{A716F98F-DAA0-5F4F-BD5D-B5D839B10EB2}"/>
              </a:ext>
            </a:extLst>
          </p:cNvPr>
          <p:cNvSpPr/>
          <p:nvPr/>
        </p:nvSpPr>
        <p:spPr>
          <a:xfrm>
            <a:off x="1652074" y="1961908"/>
            <a:ext cx="2422077" cy="377002"/>
          </a:xfrm>
          <a:custGeom>
            <a:avLst/>
            <a:gdLst/>
            <a:ahLst/>
            <a:cxnLst/>
            <a:rect l="l" t="t" r="r" b="b"/>
            <a:pathLst>
              <a:path w="2422077" h="377002">
                <a:moveTo>
                  <a:pt x="1473335" y="255410"/>
                </a:moveTo>
                <a:lnTo>
                  <a:pt x="1522932" y="255410"/>
                </a:lnTo>
                <a:cubicBezTo>
                  <a:pt x="1525065" y="258609"/>
                  <a:pt x="1530399" y="266609"/>
                  <a:pt x="1538931" y="279408"/>
                </a:cubicBezTo>
                <a:cubicBezTo>
                  <a:pt x="1547464" y="293274"/>
                  <a:pt x="1556530" y="306073"/>
                  <a:pt x="1566130" y="317806"/>
                </a:cubicBezTo>
                <a:cubicBezTo>
                  <a:pt x="1574662" y="329538"/>
                  <a:pt x="1583729" y="340738"/>
                  <a:pt x="1593328" y="351404"/>
                </a:cubicBezTo>
                <a:lnTo>
                  <a:pt x="1535732" y="351404"/>
                </a:lnTo>
                <a:cubicBezTo>
                  <a:pt x="1533598" y="349270"/>
                  <a:pt x="1529332" y="343404"/>
                  <a:pt x="1522932" y="333805"/>
                </a:cubicBezTo>
                <a:cubicBezTo>
                  <a:pt x="1516533" y="324205"/>
                  <a:pt x="1507467" y="309273"/>
                  <a:pt x="1495734" y="289007"/>
                </a:cubicBezTo>
                <a:cubicBezTo>
                  <a:pt x="1482935" y="268742"/>
                  <a:pt x="1475469" y="257543"/>
                  <a:pt x="1473335" y="255410"/>
                </a:cubicBezTo>
                <a:close/>
                <a:moveTo>
                  <a:pt x="1326144" y="255410"/>
                </a:moveTo>
                <a:lnTo>
                  <a:pt x="1378941" y="255410"/>
                </a:lnTo>
                <a:cubicBezTo>
                  <a:pt x="1360809" y="276742"/>
                  <a:pt x="1345343" y="294874"/>
                  <a:pt x="1332544" y="309806"/>
                </a:cubicBezTo>
                <a:cubicBezTo>
                  <a:pt x="1318678" y="324739"/>
                  <a:pt x="1304812" y="338604"/>
                  <a:pt x="1290947" y="351404"/>
                </a:cubicBezTo>
                <a:lnTo>
                  <a:pt x="1230150" y="351404"/>
                </a:lnTo>
                <a:cubicBezTo>
                  <a:pt x="1263215" y="323672"/>
                  <a:pt x="1295213" y="291674"/>
                  <a:pt x="1326144" y="255410"/>
                </a:cubicBezTo>
                <a:close/>
                <a:moveTo>
                  <a:pt x="1694047" y="227011"/>
                </a:moveTo>
                <a:lnTo>
                  <a:pt x="1733645" y="227011"/>
                </a:lnTo>
                <a:cubicBezTo>
                  <a:pt x="1711962" y="285508"/>
                  <a:pt x="1691689" y="333363"/>
                  <a:pt x="1672823" y="370577"/>
                </a:cubicBezTo>
                <a:lnTo>
                  <a:pt x="1628976" y="370577"/>
                </a:lnTo>
                <a:cubicBezTo>
                  <a:pt x="1652541" y="325914"/>
                  <a:pt x="1674231" y="278058"/>
                  <a:pt x="1694047" y="227011"/>
                </a:cubicBezTo>
                <a:close/>
                <a:moveTo>
                  <a:pt x="1021224" y="169656"/>
                </a:moveTo>
                <a:lnTo>
                  <a:pt x="1030287" y="191413"/>
                </a:lnTo>
                <a:lnTo>
                  <a:pt x="1003839" y="191413"/>
                </a:lnTo>
                <a:cubicBezTo>
                  <a:pt x="989307" y="220212"/>
                  <a:pt x="970624" y="250077"/>
                  <a:pt x="947793" y="281008"/>
                </a:cubicBezTo>
                <a:lnTo>
                  <a:pt x="1000273" y="368475"/>
                </a:lnTo>
                <a:lnTo>
                  <a:pt x="1018563" y="344604"/>
                </a:lnTo>
                <a:cubicBezTo>
                  <a:pt x="1026296" y="334738"/>
                  <a:pt x="1033895" y="325272"/>
                  <a:pt x="1041362" y="316206"/>
                </a:cubicBezTo>
                <a:cubicBezTo>
                  <a:pt x="1056294" y="298074"/>
                  <a:pt x="1069093" y="281541"/>
                  <a:pt x="1079759" y="266609"/>
                </a:cubicBezTo>
                <a:cubicBezTo>
                  <a:pt x="1065894" y="231411"/>
                  <a:pt x="1054694" y="199413"/>
                  <a:pt x="1046161" y="170615"/>
                </a:cubicBezTo>
                <a:close/>
                <a:moveTo>
                  <a:pt x="462797" y="167115"/>
                </a:moveTo>
                <a:lnTo>
                  <a:pt x="497220" y="167115"/>
                </a:lnTo>
                <a:lnTo>
                  <a:pt x="459172" y="268934"/>
                </a:lnTo>
                <a:lnTo>
                  <a:pt x="421100" y="268934"/>
                </a:lnTo>
                <a:close/>
                <a:moveTo>
                  <a:pt x="2186892" y="162615"/>
                </a:moveTo>
                <a:lnTo>
                  <a:pt x="2300485" y="162615"/>
                </a:lnTo>
                <a:lnTo>
                  <a:pt x="2295685" y="197813"/>
                </a:lnTo>
                <a:lnTo>
                  <a:pt x="2257288" y="197813"/>
                </a:lnTo>
                <a:lnTo>
                  <a:pt x="2244488" y="289007"/>
                </a:lnTo>
                <a:lnTo>
                  <a:pt x="2295685" y="274608"/>
                </a:lnTo>
                <a:lnTo>
                  <a:pt x="2290885" y="314606"/>
                </a:lnTo>
                <a:cubicBezTo>
                  <a:pt x="2246088" y="328472"/>
                  <a:pt x="2199158" y="340738"/>
                  <a:pt x="2150094" y="351404"/>
                </a:cubicBezTo>
                <a:lnTo>
                  <a:pt x="2154894" y="311406"/>
                </a:lnTo>
                <a:lnTo>
                  <a:pt x="2202891" y="300207"/>
                </a:lnTo>
                <a:lnTo>
                  <a:pt x="2217290" y="197813"/>
                </a:lnTo>
                <a:lnTo>
                  <a:pt x="2180492" y="197813"/>
                </a:lnTo>
                <a:close/>
                <a:moveTo>
                  <a:pt x="1082959" y="113018"/>
                </a:moveTo>
                <a:lnTo>
                  <a:pt x="1066960" y="146616"/>
                </a:lnTo>
                <a:lnTo>
                  <a:pt x="1081359" y="146616"/>
                </a:lnTo>
                <a:cubicBezTo>
                  <a:pt x="1087759" y="171148"/>
                  <a:pt x="1095758" y="196746"/>
                  <a:pt x="1105358" y="223411"/>
                </a:cubicBezTo>
                <a:cubicBezTo>
                  <a:pt x="1108558" y="217012"/>
                  <a:pt x="1112824" y="207946"/>
                  <a:pt x="1118157" y="196213"/>
                </a:cubicBezTo>
                <a:cubicBezTo>
                  <a:pt x="1122423" y="185547"/>
                  <a:pt x="1126690" y="172748"/>
                  <a:pt x="1130956" y="157815"/>
                </a:cubicBezTo>
                <a:cubicBezTo>
                  <a:pt x="1134156" y="142883"/>
                  <a:pt x="1137356" y="127951"/>
                  <a:pt x="1140556" y="113018"/>
                </a:cubicBezTo>
                <a:close/>
                <a:moveTo>
                  <a:pt x="2060500" y="111418"/>
                </a:moveTo>
                <a:lnTo>
                  <a:pt x="2156494" y="111418"/>
                </a:lnTo>
                <a:lnTo>
                  <a:pt x="2127695" y="281008"/>
                </a:lnTo>
                <a:lnTo>
                  <a:pt x="2170893" y="242610"/>
                </a:lnTo>
                <a:lnTo>
                  <a:pt x="2161293" y="297007"/>
                </a:lnTo>
                <a:cubicBezTo>
                  <a:pt x="2146361" y="309806"/>
                  <a:pt x="2130362" y="322605"/>
                  <a:pt x="2113296" y="335405"/>
                </a:cubicBezTo>
                <a:cubicBezTo>
                  <a:pt x="2096230" y="349270"/>
                  <a:pt x="2080765" y="361003"/>
                  <a:pt x="2066899" y="370602"/>
                </a:cubicBezTo>
                <a:lnTo>
                  <a:pt x="2106897" y="148216"/>
                </a:lnTo>
                <a:lnTo>
                  <a:pt x="2054100" y="148216"/>
                </a:lnTo>
                <a:close/>
                <a:moveTo>
                  <a:pt x="1667149" y="107343"/>
                </a:moveTo>
                <a:lnTo>
                  <a:pt x="1705346" y="107343"/>
                </a:lnTo>
                <a:lnTo>
                  <a:pt x="1740719" y="195088"/>
                </a:lnTo>
                <a:lnTo>
                  <a:pt x="1696872" y="195088"/>
                </a:lnTo>
                <a:close/>
                <a:moveTo>
                  <a:pt x="1468536" y="106619"/>
                </a:moveTo>
                <a:lnTo>
                  <a:pt x="1463736" y="140217"/>
                </a:lnTo>
                <a:lnTo>
                  <a:pt x="1542131" y="140217"/>
                </a:lnTo>
                <a:lnTo>
                  <a:pt x="1546931" y="106619"/>
                </a:lnTo>
                <a:close/>
                <a:moveTo>
                  <a:pt x="1343743" y="106619"/>
                </a:moveTo>
                <a:lnTo>
                  <a:pt x="1338944" y="140217"/>
                </a:lnTo>
                <a:lnTo>
                  <a:pt x="1420539" y="140217"/>
                </a:lnTo>
                <a:lnTo>
                  <a:pt x="1425338" y="106619"/>
                </a:lnTo>
                <a:close/>
                <a:moveTo>
                  <a:pt x="1817664" y="75695"/>
                </a:moveTo>
                <a:lnTo>
                  <a:pt x="1856037" y="75695"/>
                </a:lnTo>
                <a:cubicBezTo>
                  <a:pt x="1843238" y="171590"/>
                  <a:pt x="1829864" y="238827"/>
                  <a:pt x="1815915" y="277408"/>
                </a:cubicBezTo>
                <a:lnTo>
                  <a:pt x="1849062" y="277408"/>
                </a:lnTo>
                <a:lnTo>
                  <a:pt x="1870011" y="366528"/>
                </a:lnTo>
                <a:lnTo>
                  <a:pt x="1822889" y="366528"/>
                </a:lnTo>
                <a:lnTo>
                  <a:pt x="1810690" y="288332"/>
                </a:lnTo>
                <a:cubicBezTo>
                  <a:pt x="1797891" y="314398"/>
                  <a:pt x="1778692" y="342029"/>
                  <a:pt x="1753093" y="371227"/>
                </a:cubicBezTo>
                <a:lnTo>
                  <a:pt x="1704246" y="371227"/>
                </a:lnTo>
                <a:cubicBezTo>
                  <a:pt x="1742627" y="326397"/>
                  <a:pt x="1765893" y="295640"/>
                  <a:pt x="1774042" y="278958"/>
                </a:cubicBezTo>
                <a:cubicBezTo>
                  <a:pt x="1781025" y="263326"/>
                  <a:pt x="1786841" y="246127"/>
                  <a:pt x="1791491" y="227361"/>
                </a:cubicBezTo>
                <a:cubicBezTo>
                  <a:pt x="1800790" y="186697"/>
                  <a:pt x="1809515" y="136142"/>
                  <a:pt x="1817664" y="75695"/>
                </a:cubicBezTo>
                <a:close/>
                <a:moveTo>
                  <a:pt x="266084" y="68546"/>
                </a:moveTo>
                <a:lnTo>
                  <a:pt x="306482" y="68546"/>
                </a:lnTo>
                <a:cubicBezTo>
                  <a:pt x="290316" y="164773"/>
                  <a:pt x="277925" y="223703"/>
                  <a:pt x="269309" y="245335"/>
                </a:cubicBezTo>
                <a:lnTo>
                  <a:pt x="301632" y="245335"/>
                </a:lnTo>
                <a:lnTo>
                  <a:pt x="290332" y="334530"/>
                </a:lnTo>
                <a:lnTo>
                  <a:pt x="366253" y="334530"/>
                </a:lnTo>
                <a:lnTo>
                  <a:pt x="351729" y="370202"/>
                </a:lnTo>
                <a:lnTo>
                  <a:pt x="243460" y="370202"/>
                </a:lnTo>
                <a:lnTo>
                  <a:pt x="258009" y="272908"/>
                </a:lnTo>
                <a:cubicBezTo>
                  <a:pt x="247243" y="292357"/>
                  <a:pt x="234861" y="310731"/>
                  <a:pt x="220862" y="328030"/>
                </a:cubicBezTo>
                <a:cubicBezTo>
                  <a:pt x="205779" y="345329"/>
                  <a:pt x="191239" y="359387"/>
                  <a:pt x="177239" y="370202"/>
                </a:cubicBezTo>
                <a:lnTo>
                  <a:pt x="112593" y="370202"/>
                </a:lnTo>
                <a:cubicBezTo>
                  <a:pt x="133059" y="357237"/>
                  <a:pt x="151908" y="342646"/>
                  <a:pt x="169140" y="326430"/>
                </a:cubicBezTo>
                <a:cubicBezTo>
                  <a:pt x="186389" y="310198"/>
                  <a:pt x="200396" y="293974"/>
                  <a:pt x="211162" y="277758"/>
                </a:cubicBezTo>
                <a:cubicBezTo>
                  <a:pt x="220845" y="261542"/>
                  <a:pt x="228386" y="246952"/>
                  <a:pt x="233786" y="233986"/>
                </a:cubicBezTo>
                <a:cubicBezTo>
                  <a:pt x="248852" y="191822"/>
                  <a:pt x="259618" y="136675"/>
                  <a:pt x="266084" y="68546"/>
                </a:cubicBezTo>
                <a:close/>
                <a:moveTo>
                  <a:pt x="1478135" y="42622"/>
                </a:moveTo>
                <a:lnTo>
                  <a:pt x="1473335" y="74620"/>
                </a:lnTo>
                <a:lnTo>
                  <a:pt x="1551731" y="74620"/>
                </a:lnTo>
                <a:lnTo>
                  <a:pt x="1554930" y="49022"/>
                </a:lnTo>
                <a:cubicBezTo>
                  <a:pt x="1555997" y="44756"/>
                  <a:pt x="1554930" y="42622"/>
                  <a:pt x="1551731" y="42622"/>
                </a:cubicBezTo>
                <a:close/>
                <a:moveTo>
                  <a:pt x="1353343" y="42622"/>
                </a:moveTo>
                <a:lnTo>
                  <a:pt x="1348543" y="74620"/>
                </a:lnTo>
                <a:lnTo>
                  <a:pt x="1430138" y="74620"/>
                </a:lnTo>
                <a:lnTo>
                  <a:pt x="1434938" y="42622"/>
                </a:lnTo>
                <a:close/>
                <a:moveTo>
                  <a:pt x="1926183" y="36898"/>
                </a:moveTo>
                <a:lnTo>
                  <a:pt x="1963830" y="36898"/>
                </a:lnTo>
                <a:lnTo>
                  <a:pt x="1930683" y="280758"/>
                </a:lnTo>
                <a:lnTo>
                  <a:pt x="1894535" y="280758"/>
                </a:lnTo>
                <a:close/>
                <a:moveTo>
                  <a:pt x="618588" y="17699"/>
                </a:moveTo>
                <a:lnTo>
                  <a:pt x="805376" y="17699"/>
                </a:lnTo>
                <a:lnTo>
                  <a:pt x="800451" y="53497"/>
                </a:lnTo>
                <a:lnTo>
                  <a:pt x="725081" y="53497"/>
                </a:lnTo>
                <a:lnTo>
                  <a:pt x="713657" y="87495"/>
                </a:lnTo>
                <a:lnTo>
                  <a:pt x="763479" y="87495"/>
                </a:lnTo>
                <a:cubicBezTo>
                  <a:pt x="774145" y="87495"/>
                  <a:pt x="780811" y="88870"/>
                  <a:pt x="783478" y="91619"/>
                </a:cubicBezTo>
                <a:cubicBezTo>
                  <a:pt x="785261" y="94369"/>
                  <a:pt x="785711" y="100794"/>
                  <a:pt x="784827" y="110893"/>
                </a:cubicBezTo>
                <a:lnTo>
                  <a:pt x="759479" y="295432"/>
                </a:lnTo>
                <a:lnTo>
                  <a:pt x="725536" y="295432"/>
                </a:lnTo>
                <a:lnTo>
                  <a:pt x="740293" y="329317"/>
                </a:lnTo>
                <a:cubicBezTo>
                  <a:pt x="747942" y="344833"/>
                  <a:pt x="756196" y="359686"/>
                  <a:pt x="765054" y="373877"/>
                </a:cubicBezTo>
                <a:lnTo>
                  <a:pt x="723981" y="375202"/>
                </a:lnTo>
                <a:cubicBezTo>
                  <a:pt x="711098" y="349487"/>
                  <a:pt x="698216" y="319789"/>
                  <a:pt x="685333" y="286108"/>
                </a:cubicBezTo>
                <a:cubicBezTo>
                  <a:pt x="667618" y="324222"/>
                  <a:pt x="643861" y="353920"/>
                  <a:pt x="614063" y="375202"/>
                </a:cubicBezTo>
                <a:lnTo>
                  <a:pt x="563341" y="375202"/>
                </a:lnTo>
                <a:cubicBezTo>
                  <a:pt x="597972" y="348604"/>
                  <a:pt x="622529" y="325114"/>
                  <a:pt x="637011" y="304731"/>
                </a:cubicBezTo>
                <a:cubicBezTo>
                  <a:pt x="651510" y="284333"/>
                  <a:pt x="661577" y="262167"/>
                  <a:pt x="667210" y="238236"/>
                </a:cubicBezTo>
                <a:cubicBezTo>
                  <a:pt x="674459" y="207204"/>
                  <a:pt x="680500" y="169531"/>
                  <a:pt x="685333" y="125217"/>
                </a:cubicBezTo>
                <a:lnTo>
                  <a:pt x="717932" y="125217"/>
                </a:lnTo>
                <a:lnTo>
                  <a:pt x="697408" y="254185"/>
                </a:lnTo>
                <a:cubicBezTo>
                  <a:pt x="694991" y="263934"/>
                  <a:pt x="691775" y="272800"/>
                  <a:pt x="687758" y="280783"/>
                </a:cubicBezTo>
                <a:lnTo>
                  <a:pt x="719156" y="280783"/>
                </a:lnTo>
                <a:lnTo>
                  <a:pt x="722976" y="289553"/>
                </a:lnTo>
                <a:lnTo>
                  <a:pt x="746155" y="123292"/>
                </a:lnTo>
                <a:cubicBezTo>
                  <a:pt x="746155" y="120543"/>
                  <a:pt x="746155" y="118709"/>
                  <a:pt x="746155" y="117793"/>
                </a:cubicBezTo>
                <a:cubicBezTo>
                  <a:pt x="745271" y="116876"/>
                  <a:pt x="743938" y="116418"/>
                  <a:pt x="742155" y="116418"/>
                </a:cubicBezTo>
                <a:lnTo>
                  <a:pt x="654160" y="116418"/>
                </a:lnTo>
                <a:lnTo>
                  <a:pt x="630187" y="295432"/>
                </a:lnTo>
                <a:lnTo>
                  <a:pt x="592839" y="295432"/>
                </a:lnTo>
                <a:lnTo>
                  <a:pt x="622187" y="87495"/>
                </a:lnTo>
                <a:lnTo>
                  <a:pt x="671063" y="87495"/>
                </a:lnTo>
                <a:lnTo>
                  <a:pt x="684134" y="53497"/>
                </a:lnTo>
                <a:lnTo>
                  <a:pt x="613688" y="53497"/>
                </a:lnTo>
                <a:close/>
                <a:moveTo>
                  <a:pt x="200988" y="16099"/>
                </a:moveTo>
                <a:lnTo>
                  <a:pt x="359128" y="16099"/>
                </a:lnTo>
                <a:cubicBezTo>
                  <a:pt x="371061" y="16099"/>
                  <a:pt x="378519" y="17657"/>
                  <a:pt x="381502" y="20774"/>
                </a:cubicBezTo>
                <a:cubicBezTo>
                  <a:pt x="383502" y="23907"/>
                  <a:pt x="384002" y="31198"/>
                  <a:pt x="383002" y="42647"/>
                </a:cubicBezTo>
                <a:lnTo>
                  <a:pt x="354654" y="251960"/>
                </a:lnTo>
                <a:lnTo>
                  <a:pt x="312881" y="251960"/>
                </a:lnTo>
                <a:lnTo>
                  <a:pt x="339729" y="56697"/>
                </a:lnTo>
                <a:cubicBezTo>
                  <a:pt x="339729" y="53580"/>
                  <a:pt x="339729" y="51497"/>
                  <a:pt x="339729" y="50447"/>
                </a:cubicBezTo>
                <a:cubicBezTo>
                  <a:pt x="338746" y="49414"/>
                  <a:pt x="337255" y="48897"/>
                  <a:pt x="335255" y="48897"/>
                </a:cubicBezTo>
                <a:lnTo>
                  <a:pt x="236786" y="48897"/>
                </a:lnTo>
                <a:lnTo>
                  <a:pt x="209937" y="251960"/>
                </a:lnTo>
                <a:lnTo>
                  <a:pt x="169532" y="251960"/>
                </a:lnTo>
                <a:lnTo>
                  <a:pt x="172015" y="259859"/>
                </a:lnTo>
                <a:lnTo>
                  <a:pt x="126492" y="259859"/>
                </a:lnTo>
                <a:lnTo>
                  <a:pt x="111293" y="184414"/>
                </a:lnTo>
                <a:lnTo>
                  <a:pt x="150091" y="184414"/>
                </a:lnTo>
                <a:cubicBezTo>
                  <a:pt x="152899" y="196188"/>
                  <a:pt x="156130" y="208362"/>
                  <a:pt x="159784" y="220937"/>
                </a:cubicBezTo>
                <a:lnTo>
                  <a:pt x="168585" y="248943"/>
                </a:lnTo>
                <a:close/>
                <a:moveTo>
                  <a:pt x="2372480" y="12224"/>
                </a:moveTo>
                <a:lnTo>
                  <a:pt x="2407678" y="12224"/>
                </a:lnTo>
                <a:cubicBezTo>
                  <a:pt x="2410878" y="31423"/>
                  <a:pt x="2415144" y="50622"/>
                  <a:pt x="2420478" y="69821"/>
                </a:cubicBezTo>
                <a:lnTo>
                  <a:pt x="2382080" y="69821"/>
                </a:lnTo>
                <a:cubicBezTo>
                  <a:pt x="2377813" y="54888"/>
                  <a:pt x="2374613" y="35690"/>
                  <a:pt x="2372480" y="12224"/>
                </a:cubicBezTo>
                <a:close/>
                <a:moveTo>
                  <a:pt x="1313345" y="9024"/>
                </a:moveTo>
                <a:lnTo>
                  <a:pt x="1575729" y="9024"/>
                </a:lnTo>
                <a:cubicBezTo>
                  <a:pt x="1587462" y="9024"/>
                  <a:pt x="1594928" y="11158"/>
                  <a:pt x="1598128" y="15424"/>
                </a:cubicBezTo>
                <a:cubicBezTo>
                  <a:pt x="1601327" y="19691"/>
                  <a:pt x="1601861" y="28223"/>
                  <a:pt x="1599728" y="41023"/>
                </a:cubicBezTo>
                <a:lnTo>
                  <a:pt x="1580529" y="173814"/>
                </a:lnTo>
                <a:lnTo>
                  <a:pt x="1458936" y="173814"/>
                </a:lnTo>
                <a:lnTo>
                  <a:pt x="1455736" y="205813"/>
                </a:lnTo>
                <a:lnTo>
                  <a:pt x="1609327" y="205813"/>
                </a:lnTo>
                <a:lnTo>
                  <a:pt x="1602928" y="239410"/>
                </a:lnTo>
                <a:lnTo>
                  <a:pt x="1449337" y="239410"/>
                </a:lnTo>
                <a:lnTo>
                  <a:pt x="1431738" y="367403"/>
                </a:lnTo>
                <a:lnTo>
                  <a:pt x="1388541" y="367403"/>
                </a:lnTo>
                <a:lnTo>
                  <a:pt x="1406140" y="239410"/>
                </a:lnTo>
                <a:lnTo>
                  <a:pt x="1249349" y="239410"/>
                </a:lnTo>
                <a:lnTo>
                  <a:pt x="1254149" y="205813"/>
                </a:lnTo>
                <a:lnTo>
                  <a:pt x="1410939" y="205813"/>
                </a:lnTo>
                <a:lnTo>
                  <a:pt x="1415739" y="173814"/>
                </a:lnTo>
                <a:lnTo>
                  <a:pt x="1289347" y="173814"/>
                </a:lnTo>
                <a:close/>
                <a:moveTo>
                  <a:pt x="918244" y="7425"/>
                </a:moveTo>
                <a:lnTo>
                  <a:pt x="961817" y="7425"/>
                </a:lnTo>
                <a:cubicBezTo>
                  <a:pt x="963883" y="18091"/>
                  <a:pt x="966991" y="33023"/>
                  <a:pt x="971141" y="52222"/>
                </a:cubicBezTo>
                <a:lnTo>
                  <a:pt x="1038062" y="52222"/>
                </a:lnTo>
                <a:lnTo>
                  <a:pt x="1033412" y="90619"/>
                </a:lnTo>
                <a:lnTo>
                  <a:pt x="854423" y="90619"/>
                </a:lnTo>
                <a:lnTo>
                  <a:pt x="860648" y="52222"/>
                </a:lnTo>
                <a:lnTo>
                  <a:pt x="927569" y="52222"/>
                </a:lnTo>
                <a:close/>
                <a:moveTo>
                  <a:pt x="1082959" y="5825"/>
                </a:moveTo>
                <a:lnTo>
                  <a:pt x="1127757" y="5825"/>
                </a:lnTo>
                <a:cubicBezTo>
                  <a:pt x="1119224" y="30357"/>
                  <a:pt x="1110158" y="53822"/>
                  <a:pt x="1100558" y="76220"/>
                </a:cubicBezTo>
                <a:lnTo>
                  <a:pt x="1214151" y="76220"/>
                </a:lnTo>
                <a:lnTo>
                  <a:pt x="1209352" y="113018"/>
                </a:lnTo>
                <a:lnTo>
                  <a:pt x="1182153" y="113018"/>
                </a:lnTo>
                <a:cubicBezTo>
                  <a:pt x="1177887" y="141816"/>
                  <a:pt x="1170954" y="170081"/>
                  <a:pt x="1161354" y="197813"/>
                </a:cubicBezTo>
                <a:cubicBezTo>
                  <a:pt x="1150688" y="225545"/>
                  <a:pt x="1138422" y="250077"/>
                  <a:pt x="1124557" y="271409"/>
                </a:cubicBezTo>
                <a:cubicBezTo>
                  <a:pt x="1141622" y="313006"/>
                  <a:pt x="1159221" y="347671"/>
                  <a:pt x="1177353" y="375402"/>
                </a:cubicBezTo>
                <a:lnTo>
                  <a:pt x="1126157" y="375402"/>
                </a:lnTo>
                <a:cubicBezTo>
                  <a:pt x="1116557" y="355137"/>
                  <a:pt x="1106958" y="333805"/>
                  <a:pt x="1097358" y="311406"/>
                </a:cubicBezTo>
                <a:cubicBezTo>
                  <a:pt x="1078159" y="337005"/>
                  <a:pt x="1061094" y="358337"/>
                  <a:pt x="1046161" y="375402"/>
                </a:cubicBezTo>
                <a:lnTo>
                  <a:pt x="1004429" y="375402"/>
                </a:lnTo>
                <a:lnTo>
                  <a:pt x="1005389" y="377002"/>
                </a:lnTo>
                <a:lnTo>
                  <a:pt x="950917" y="377002"/>
                </a:lnTo>
                <a:cubicBezTo>
                  <a:pt x="941584" y="358870"/>
                  <a:pt x="931210" y="338604"/>
                  <a:pt x="919794" y="316206"/>
                </a:cubicBezTo>
                <a:cubicBezTo>
                  <a:pt x="901112" y="339671"/>
                  <a:pt x="883471" y="359936"/>
                  <a:pt x="866872" y="377002"/>
                </a:cubicBezTo>
                <a:lnTo>
                  <a:pt x="807726" y="377002"/>
                </a:lnTo>
                <a:cubicBezTo>
                  <a:pt x="822258" y="363136"/>
                  <a:pt x="838341" y="347137"/>
                  <a:pt x="855973" y="329005"/>
                </a:cubicBezTo>
                <a:cubicBezTo>
                  <a:pt x="873622" y="310873"/>
                  <a:pt x="889188" y="293274"/>
                  <a:pt x="902670" y="276208"/>
                </a:cubicBezTo>
                <a:cubicBezTo>
                  <a:pt x="890221" y="247410"/>
                  <a:pt x="878288" y="219145"/>
                  <a:pt x="866872" y="191413"/>
                </a:cubicBezTo>
                <a:lnTo>
                  <a:pt x="832624" y="191413"/>
                </a:lnTo>
                <a:cubicBezTo>
                  <a:pt x="851307" y="166882"/>
                  <a:pt x="870505" y="138083"/>
                  <a:pt x="890221" y="105019"/>
                </a:cubicBezTo>
                <a:lnTo>
                  <a:pt x="935343" y="105019"/>
                </a:lnTo>
                <a:cubicBezTo>
                  <a:pt x="916678" y="138083"/>
                  <a:pt x="900595" y="164215"/>
                  <a:pt x="887096" y="183414"/>
                </a:cubicBezTo>
                <a:lnTo>
                  <a:pt x="905795" y="183414"/>
                </a:lnTo>
                <a:cubicBezTo>
                  <a:pt x="914095" y="205813"/>
                  <a:pt x="921869" y="225545"/>
                  <a:pt x="929119" y="242610"/>
                </a:cubicBezTo>
                <a:cubicBezTo>
                  <a:pt x="944684" y="220212"/>
                  <a:pt x="956617" y="200480"/>
                  <a:pt x="964916" y="183414"/>
                </a:cubicBezTo>
                <a:lnTo>
                  <a:pt x="980490" y="183414"/>
                </a:lnTo>
                <a:cubicBezTo>
                  <a:pt x="971158" y="159949"/>
                  <a:pt x="962333" y="133817"/>
                  <a:pt x="954017" y="105019"/>
                </a:cubicBezTo>
                <a:lnTo>
                  <a:pt x="994490" y="105019"/>
                </a:lnTo>
                <a:cubicBezTo>
                  <a:pt x="997081" y="111418"/>
                  <a:pt x="1001360" y="121818"/>
                  <a:pt x="1007326" y="136217"/>
                </a:cubicBezTo>
                <a:lnTo>
                  <a:pt x="1014196" y="152760"/>
                </a:lnTo>
                <a:lnTo>
                  <a:pt x="1030162" y="125817"/>
                </a:lnTo>
                <a:cubicBezTo>
                  <a:pt x="1037629" y="112485"/>
                  <a:pt x="1044028" y="100219"/>
                  <a:pt x="1049361" y="89020"/>
                </a:cubicBezTo>
                <a:cubicBezTo>
                  <a:pt x="1060027" y="66621"/>
                  <a:pt x="1071227" y="38889"/>
                  <a:pt x="1082959" y="5825"/>
                </a:cubicBezTo>
                <a:close/>
                <a:moveTo>
                  <a:pt x="1678473" y="5250"/>
                </a:moveTo>
                <a:lnTo>
                  <a:pt x="1718095" y="5250"/>
                </a:lnTo>
                <a:lnTo>
                  <a:pt x="1754073" y="86401"/>
                </a:lnTo>
                <a:lnTo>
                  <a:pt x="1762643" y="15349"/>
                </a:lnTo>
                <a:lnTo>
                  <a:pt x="1897060" y="15349"/>
                </a:lnTo>
                <a:cubicBezTo>
                  <a:pt x="1907209" y="15349"/>
                  <a:pt x="1913550" y="16882"/>
                  <a:pt x="1916083" y="19949"/>
                </a:cubicBezTo>
                <a:cubicBezTo>
                  <a:pt x="1917783" y="23015"/>
                  <a:pt x="1918208" y="30165"/>
                  <a:pt x="1917358" y="41397"/>
                </a:cubicBezTo>
                <a:lnTo>
                  <a:pt x="1893260" y="246660"/>
                </a:lnTo>
                <a:lnTo>
                  <a:pt x="1857762" y="246660"/>
                </a:lnTo>
                <a:lnTo>
                  <a:pt x="1880586" y="55172"/>
                </a:lnTo>
                <a:cubicBezTo>
                  <a:pt x="1880586" y="52122"/>
                  <a:pt x="1880586" y="50080"/>
                  <a:pt x="1880586" y="49047"/>
                </a:cubicBezTo>
                <a:cubicBezTo>
                  <a:pt x="1879736" y="48030"/>
                  <a:pt x="1878469" y="47522"/>
                  <a:pt x="1876786" y="47522"/>
                </a:cubicBezTo>
                <a:lnTo>
                  <a:pt x="1793091" y="47522"/>
                </a:lnTo>
                <a:lnTo>
                  <a:pt x="1770242" y="246660"/>
                </a:lnTo>
                <a:lnTo>
                  <a:pt x="1734744" y="246660"/>
                </a:lnTo>
                <a:lnTo>
                  <a:pt x="1753857" y="88195"/>
                </a:lnTo>
                <a:lnTo>
                  <a:pt x="1712421" y="88195"/>
                </a:lnTo>
                <a:close/>
                <a:moveTo>
                  <a:pt x="2092498" y="4225"/>
                </a:moveTo>
                <a:lnTo>
                  <a:pt x="2134095" y="4225"/>
                </a:lnTo>
                <a:lnTo>
                  <a:pt x="2156494" y="92219"/>
                </a:lnTo>
                <a:lnTo>
                  <a:pt x="2113296" y="92219"/>
                </a:lnTo>
                <a:close/>
                <a:moveTo>
                  <a:pt x="1990954" y="3200"/>
                </a:moveTo>
                <a:lnTo>
                  <a:pt x="2030126" y="3200"/>
                </a:lnTo>
                <a:lnTo>
                  <a:pt x="1980404" y="370627"/>
                </a:lnTo>
                <a:lnTo>
                  <a:pt x="1911109" y="370627"/>
                </a:lnTo>
                <a:lnTo>
                  <a:pt x="1900559" y="335330"/>
                </a:lnTo>
                <a:lnTo>
                  <a:pt x="1945757" y="335330"/>
                </a:lnTo>
                <a:close/>
                <a:moveTo>
                  <a:pt x="77570" y="3025"/>
                </a:moveTo>
                <a:lnTo>
                  <a:pt x="124793" y="3025"/>
                </a:lnTo>
                <a:cubicBezTo>
                  <a:pt x="128176" y="22290"/>
                  <a:pt x="132109" y="39414"/>
                  <a:pt x="136592" y="54397"/>
                </a:cubicBezTo>
                <a:lnTo>
                  <a:pt x="158516" y="54397"/>
                </a:lnTo>
                <a:cubicBezTo>
                  <a:pt x="165265" y="54397"/>
                  <a:pt x="170331" y="54930"/>
                  <a:pt x="173715" y="55997"/>
                </a:cubicBezTo>
                <a:cubicBezTo>
                  <a:pt x="175948" y="58146"/>
                  <a:pt x="176506" y="62430"/>
                  <a:pt x="175390" y="68846"/>
                </a:cubicBezTo>
                <a:cubicBezTo>
                  <a:pt x="175390" y="77412"/>
                  <a:pt x="172581" y="87045"/>
                  <a:pt x="166965" y="97744"/>
                </a:cubicBezTo>
                <a:cubicBezTo>
                  <a:pt x="156849" y="121276"/>
                  <a:pt x="138292" y="146425"/>
                  <a:pt x="111293" y="173190"/>
                </a:cubicBezTo>
                <a:lnTo>
                  <a:pt x="82645" y="370627"/>
                </a:lnTo>
                <a:lnTo>
                  <a:pt x="35423" y="370627"/>
                </a:lnTo>
                <a:lnTo>
                  <a:pt x="57347" y="218137"/>
                </a:lnTo>
                <a:cubicBezTo>
                  <a:pt x="37098" y="233119"/>
                  <a:pt x="17982" y="244352"/>
                  <a:pt x="0" y="251835"/>
                </a:cubicBezTo>
                <a:lnTo>
                  <a:pt x="13499" y="205288"/>
                </a:lnTo>
                <a:cubicBezTo>
                  <a:pt x="30365" y="195655"/>
                  <a:pt x="47231" y="183347"/>
                  <a:pt x="64096" y="168365"/>
                </a:cubicBezTo>
                <a:cubicBezTo>
                  <a:pt x="79829" y="154449"/>
                  <a:pt x="92753" y="141075"/>
                  <a:pt x="102869" y="128242"/>
                </a:cubicBezTo>
                <a:cubicBezTo>
                  <a:pt x="111868" y="115393"/>
                  <a:pt x="118618" y="104152"/>
                  <a:pt x="123118" y="94519"/>
                </a:cubicBezTo>
                <a:cubicBezTo>
                  <a:pt x="124234" y="91319"/>
                  <a:pt x="122543" y="89720"/>
                  <a:pt x="118043" y="89720"/>
                </a:cubicBezTo>
                <a:lnTo>
                  <a:pt x="32048" y="89720"/>
                </a:lnTo>
                <a:lnTo>
                  <a:pt x="37098" y="54397"/>
                </a:lnTo>
                <a:lnTo>
                  <a:pt x="87695" y="54397"/>
                </a:lnTo>
                <a:close/>
                <a:moveTo>
                  <a:pt x="2318084" y="2625"/>
                </a:moveTo>
                <a:lnTo>
                  <a:pt x="2361281" y="2625"/>
                </a:lnTo>
                <a:cubicBezTo>
                  <a:pt x="2358081" y="36756"/>
                  <a:pt x="2356481" y="62355"/>
                  <a:pt x="2356481" y="79420"/>
                </a:cubicBezTo>
                <a:lnTo>
                  <a:pt x="2422077" y="79420"/>
                </a:lnTo>
                <a:lnTo>
                  <a:pt x="2415678" y="116218"/>
                </a:lnTo>
                <a:lnTo>
                  <a:pt x="2354882" y="116218"/>
                </a:lnTo>
                <a:cubicBezTo>
                  <a:pt x="2351682" y="211146"/>
                  <a:pt x="2351682" y="284208"/>
                  <a:pt x="2354882" y="335405"/>
                </a:cubicBezTo>
                <a:lnTo>
                  <a:pt x="2393279" y="335405"/>
                </a:lnTo>
                <a:lnTo>
                  <a:pt x="2380480" y="372202"/>
                </a:lnTo>
                <a:lnTo>
                  <a:pt x="2313284" y="372202"/>
                </a:lnTo>
                <a:cubicBezTo>
                  <a:pt x="2307951" y="302873"/>
                  <a:pt x="2307418" y="217545"/>
                  <a:pt x="2311684" y="116218"/>
                </a:cubicBezTo>
                <a:lnTo>
                  <a:pt x="2172493" y="116218"/>
                </a:lnTo>
                <a:lnTo>
                  <a:pt x="2177292" y="79420"/>
                </a:lnTo>
                <a:lnTo>
                  <a:pt x="2313284" y="79420"/>
                </a:lnTo>
                <a:cubicBezTo>
                  <a:pt x="2313284" y="60221"/>
                  <a:pt x="2314884" y="34623"/>
                  <a:pt x="2318084" y="2625"/>
                </a:cubicBezTo>
                <a:close/>
                <a:moveTo>
                  <a:pt x="529243" y="0"/>
                </a:moveTo>
                <a:lnTo>
                  <a:pt x="570116" y="0"/>
                </a:lnTo>
                <a:lnTo>
                  <a:pt x="565191" y="35798"/>
                </a:lnTo>
                <a:lnTo>
                  <a:pt x="602789" y="35798"/>
                </a:lnTo>
                <a:lnTo>
                  <a:pt x="597889" y="62646"/>
                </a:lnTo>
                <a:lnTo>
                  <a:pt x="560291" y="62646"/>
                </a:lnTo>
                <a:lnTo>
                  <a:pt x="550492" y="111218"/>
                </a:lnTo>
                <a:lnTo>
                  <a:pt x="594614" y="100994"/>
                </a:lnTo>
                <a:lnTo>
                  <a:pt x="589714" y="129117"/>
                </a:lnTo>
                <a:lnTo>
                  <a:pt x="586440" y="131667"/>
                </a:lnTo>
                <a:lnTo>
                  <a:pt x="518409" y="148741"/>
                </a:lnTo>
                <a:lnTo>
                  <a:pt x="546167" y="148741"/>
                </a:lnTo>
                <a:lnTo>
                  <a:pt x="535293" y="240560"/>
                </a:lnTo>
                <a:cubicBezTo>
                  <a:pt x="547375" y="221628"/>
                  <a:pt x="555841" y="203263"/>
                  <a:pt x="560691" y="185464"/>
                </a:cubicBezTo>
                <a:lnTo>
                  <a:pt x="602364" y="185464"/>
                </a:lnTo>
                <a:cubicBezTo>
                  <a:pt x="596331" y="209946"/>
                  <a:pt x="587873" y="232203"/>
                  <a:pt x="576990" y="252235"/>
                </a:cubicBezTo>
                <a:cubicBezTo>
                  <a:pt x="566124" y="272267"/>
                  <a:pt x="552833" y="290074"/>
                  <a:pt x="537118" y="305656"/>
                </a:cubicBezTo>
                <a:cubicBezTo>
                  <a:pt x="520202" y="321239"/>
                  <a:pt x="500261" y="334038"/>
                  <a:pt x="477296" y="344054"/>
                </a:cubicBezTo>
                <a:cubicBezTo>
                  <a:pt x="453131" y="355170"/>
                  <a:pt x="426541" y="363511"/>
                  <a:pt x="397526" y="369078"/>
                </a:cubicBezTo>
                <a:lnTo>
                  <a:pt x="412025" y="327355"/>
                </a:lnTo>
                <a:cubicBezTo>
                  <a:pt x="433790" y="322905"/>
                  <a:pt x="454339" y="315114"/>
                  <a:pt x="473671" y="303982"/>
                </a:cubicBezTo>
                <a:cubicBezTo>
                  <a:pt x="491804" y="293966"/>
                  <a:pt x="507511" y="280608"/>
                  <a:pt x="520794" y="263909"/>
                </a:cubicBezTo>
                <a:lnTo>
                  <a:pt x="497220" y="263909"/>
                </a:lnTo>
                <a:lnTo>
                  <a:pt x="513364" y="150007"/>
                </a:lnTo>
                <a:lnTo>
                  <a:pt x="511263" y="150535"/>
                </a:lnTo>
                <a:cubicBezTo>
                  <a:pt x="485660" y="156288"/>
                  <a:pt x="459514" y="161507"/>
                  <a:pt x="432824" y="166190"/>
                </a:cubicBezTo>
                <a:lnTo>
                  <a:pt x="439348" y="134242"/>
                </a:lnTo>
                <a:lnTo>
                  <a:pt x="452423" y="131667"/>
                </a:lnTo>
                <a:lnTo>
                  <a:pt x="470422" y="26848"/>
                </a:lnTo>
                <a:lnTo>
                  <a:pt x="509644" y="26848"/>
                </a:lnTo>
                <a:lnTo>
                  <a:pt x="493295" y="125292"/>
                </a:lnTo>
                <a:lnTo>
                  <a:pt x="509644" y="121443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200" u="none" strike="noStrike" dirty="0">
              <a:solidFill>
                <a:srgbClr val="333333"/>
              </a:solidFill>
              <a:effectLst/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  <p:pic>
        <p:nvPicPr>
          <p:cNvPr id="2" name="数据万象 - 文档中心" descr="数据万象 - 文档中心">
            <a:hlinkClick r:id="" action="ppaction://media"/>
            <a:extLst>
              <a:ext uri="{FF2B5EF4-FFF2-40B4-BE49-F238E27FC236}">
                <a16:creationId xmlns:a16="http://schemas.microsoft.com/office/drawing/2014/main" id="{0CD0EF2E-A183-3947-B777-4C9B95022F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2845" y="2906480"/>
            <a:ext cx="4579229" cy="2575815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40B3C97B-65FA-A747-BEF0-2218488D65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89927" y="1876649"/>
            <a:ext cx="523214" cy="523214"/>
          </a:xfrm>
          <a:prstGeom prst="rect">
            <a:avLst/>
          </a:prstGeom>
        </p:spPr>
      </p:pic>
      <p:sp>
        <p:nvSpPr>
          <p:cNvPr id="19" name="任意形状 18">
            <a:extLst>
              <a:ext uri="{FF2B5EF4-FFF2-40B4-BE49-F238E27FC236}">
                <a16:creationId xmlns:a16="http://schemas.microsoft.com/office/drawing/2014/main" id="{429012BB-961D-9A4C-B721-508296888B30}"/>
              </a:ext>
            </a:extLst>
          </p:cNvPr>
          <p:cNvSpPr/>
          <p:nvPr/>
        </p:nvSpPr>
        <p:spPr>
          <a:xfrm>
            <a:off x="7215782" y="1951831"/>
            <a:ext cx="2254001" cy="369577"/>
          </a:xfrm>
          <a:custGeom>
            <a:avLst/>
            <a:gdLst/>
            <a:ahLst/>
            <a:cxnLst/>
            <a:rect l="l" t="t" r="r" b="b"/>
            <a:pathLst>
              <a:path w="2254001" h="369577">
                <a:moveTo>
                  <a:pt x="1165118" y="247910"/>
                </a:moveTo>
                <a:lnTo>
                  <a:pt x="1219839" y="247910"/>
                </a:lnTo>
                <a:cubicBezTo>
                  <a:pt x="1247988" y="269442"/>
                  <a:pt x="1279269" y="289982"/>
                  <a:pt x="1313684" y="309531"/>
                </a:cubicBezTo>
                <a:lnTo>
                  <a:pt x="1240163" y="309531"/>
                </a:lnTo>
                <a:cubicBezTo>
                  <a:pt x="1213065" y="289982"/>
                  <a:pt x="1188050" y="269442"/>
                  <a:pt x="1165118" y="247910"/>
                </a:cubicBezTo>
                <a:close/>
                <a:moveTo>
                  <a:pt x="1525971" y="224386"/>
                </a:moveTo>
                <a:lnTo>
                  <a:pt x="1565568" y="224386"/>
                </a:lnTo>
                <a:cubicBezTo>
                  <a:pt x="1543886" y="282883"/>
                  <a:pt x="1523613" y="330738"/>
                  <a:pt x="1504747" y="367952"/>
                </a:cubicBezTo>
                <a:lnTo>
                  <a:pt x="1460900" y="367952"/>
                </a:lnTo>
                <a:cubicBezTo>
                  <a:pt x="1484465" y="323289"/>
                  <a:pt x="1506155" y="275433"/>
                  <a:pt x="1525971" y="224386"/>
                </a:cubicBezTo>
                <a:close/>
                <a:moveTo>
                  <a:pt x="1210465" y="211237"/>
                </a:moveTo>
                <a:lnTo>
                  <a:pt x="1262062" y="211237"/>
                </a:lnTo>
                <a:cubicBezTo>
                  <a:pt x="1280827" y="225920"/>
                  <a:pt x="1307934" y="242552"/>
                  <a:pt x="1343382" y="261134"/>
                </a:cubicBezTo>
                <a:lnTo>
                  <a:pt x="1273011" y="261134"/>
                </a:lnTo>
                <a:cubicBezTo>
                  <a:pt x="1250079" y="246452"/>
                  <a:pt x="1229231" y="229819"/>
                  <a:pt x="1210465" y="211237"/>
                </a:cubicBezTo>
                <a:close/>
                <a:moveTo>
                  <a:pt x="2018816" y="159990"/>
                </a:moveTo>
                <a:lnTo>
                  <a:pt x="2132409" y="159990"/>
                </a:lnTo>
                <a:lnTo>
                  <a:pt x="2127609" y="195188"/>
                </a:lnTo>
                <a:lnTo>
                  <a:pt x="2089211" y="195188"/>
                </a:lnTo>
                <a:lnTo>
                  <a:pt x="2076412" y="286382"/>
                </a:lnTo>
                <a:lnTo>
                  <a:pt x="2127609" y="271983"/>
                </a:lnTo>
                <a:lnTo>
                  <a:pt x="2122809" y="311981"/>
                </a:lnTo>
                <a:cubicBezTo>
                  <a:pt x="2078012" y="325847"/>
                  <a:pt x="2031081" y="338113"/>
                  <a:pt x="1982018" y="348779"/>
                </a:cubicBezTo>
                <a:lnTo>
                  <a:pt x="1986818" y="308781"/>
                </a:lnTo>
                <a:lnTo>
                  <a:pt x="2034815" y="297582"/>
                </a:lnTo>
                <a:lnTo>
                  <a:pt x="2049214" y="195188"/>
                </a:lnTo>
                <a:lnTo>
                  <a:pt x="2012416" y="195188"/>
                </a:lnTo>
                <a:close/>
                <a:moveTo>
                  <a:pt x="1892423" y="108793"/>
                </a:moveTo>
                <a:lnTo>
                  <a:pt x="1988417" y="108793"/>
                </a:lnTo>
                <a:lnTo>
                  <a:pt x="1959619" y="278383"/>
                </a:lnTo>
                <a:lnTo>
                  <a:pt x="2002817" y="239985"/>
                </a:lnTo>
                <a:lnTo>
                  <a:pt x="1993217" y="294382"/>
                </a:lnTo>
                <a:cubicBezTo>
                  <a:pt x="1978285" y="307181"/>
                  <a:pt x="1962286" y="319980"/>
                  <a:pt x="1945220" y="332780"/>
                </a:cubicBezTo>
                <a:cubicBezTo>
                  <a:pt x="1928155" y="346645"/>
                  <a:pt x="1912689" y="358378"/>
                  <a:pt x="1898823" y="367977"/>
                </a:cubicBezTo>
                <a:lnTo>
                  <a:pt x="1938821" y="145591"/>
                </a:lnTo>
                <a:lnTo>
                  <a:pt x="1886024" y="145591"/>
                </a:lnTo>
                <a:close/>
                <a:moveTo>
                  <a:pt x="1239663" y="105593"/>
                </a:moveTo>
                <a:lnTo>
                  <a:pt x="1218865" y="124792"/>
                </a:lnTo>
                <a:lnTo>
                  <a:pt x="1239663" y="124792"/>
                </a:lnTo>
                <a:lnTo>
                  <a:pt x="1260462" y="140791"/>
                </a:lnTo>
                <a:cubicBezTo>
                  <a:pt x="1276461" y="130125"/>
                  <a:pt x="1290860" y="118393"/>
                  <a:pt x="1303659" y="105593"/>
                </a:cubicBezTo>
                <a:close/>
                <a:moveTo>
                  <a:pt x="1499072" y="104718"/>
                </a:moveTo>
                <a:lnTo>
                  <a:pt x="1537270" y="104718"/>
                </a:lnTo>
                <a:lnTo>
                  <a:pt x="1572643" y="192463"/>
                </a:lnTo>
                <a:lnTo>
                  <a:pt x="1528796" y="192463"/>
                </a:lnTo>
                <a:close/>
                <a:moveTo>
                  <a:pt x="1649588" y="73070"/>
                </a:moveTo>
                <a:lnTo>
                  <a:pt x="1687961" y="73070"/>
                </a:lnTo>
                <a:cubicBezTo>
                  <a:pt x="1675162" y="168965"/>
                  <a:pt x="1661787" y="236202"/>
                  <a:pt x="1647838" y="274783"/>
                </a:cubicBezTo>
                <a:lnTo>
                  <a:pt x="1680986" y="274783"/>
                </a:lnTo>
                <a:lnTo>
                  <a:pt x="1701935" y="363903"/>
                </a:lnTo>
                <a:lnTo>
                  <a:pt x="1654813" y="363903"/>
                </a:lnTo>
                <a:lnTo>
                  <a:pt x="1642614" y="285707"/>
                </a:lnTo>
                <a:cubicBezTo>
                  <a:pt x="1629814" y="311773"/>
                  <a:pt x="1610616" y="339404"/>
                  <a:pt x="1585017" y="368602"/>
                </a:cubicBezTo>
                <a:lnTo>
                  <a:pt x="1536170" y="368602"/>
                </a:lnTo>
                <a:cubicBezTo>
                  <a:pt x="1574551" y="323772"/>
                  <a:pt x="1597816" y="293015"/>
                  <a:pt x="1605966" y="276333"/>
                </a:cubicBezTo>
                <a:cubicBezTo>
                  <a:pt x="1612949" y="260701"/>
                  <a:pt x="1618765" y="243502"/>
                  <a:pt x="1623415" y="224736"/>
                </a:cubicBezTo>
                <a:cubicBezTo>
                  <a:pt x="1632714" y="184072"/>
                  <a:pt x="1641439" y="133517"/>
                  <a:pt x="1649588" y="73070"/>
                </a:cubicBezTo>
                <a:close/>
                <a:moveTo>
                  <a:pt x="1148144" y="41597"/>
                </a:moveTo>
                <a:lnTo>
                  <a:pt x="1106697" y="329580"/>
                </a:lnTo>
                <a:lnTo>
                  <a:pt x="1360281" y="329580"/>
                </a:lnTo>
                <a:lnTo>
                  <a:pt x="1375103" y="222386"/>
                </a:lnTo>
                <a:lnTo>
                  <a:pt x="1316459" y="222386"/>
                </a:lnTo>
                <a:lnTo>
                  <a:pt x="1258862" y="182389"/>
                </a:lnTo>
                <a:lnTo>
                  <a:pt x="1188466" y="222386"/>
                </a:lnTo>
                <a:lnTo>
                  <a:pt x="1122871" y="222386"/>
                </a:lnTo>
                <a:cubicBezTo>
                  <a:pt x="1163401" y="199988"/>
                  <a:pt x="1199132" y="179189"/>
                  <a:pt x="1230064" y="159990"/>
                </a:cubicBezTo>
                <a:lnTo>
                  <a:pt x="1202865" y="137591"/>
                </a:lnTo>
                <a:cubicBezTo>
                  <a:pt x="1187933" y="148258"/>
                  <a:pt x="1171401" y="157857"/>
                  <a:pt x="1153269" y="166390"/>
                </a:cubicBezTo>
                <a:lnTo>
                  <a:pt x="1159668" y="118393"/>
                </a:lnTo>
                <a:cubicBezTo>
                  <a:pt x="1189533" y="105593"/>
                  <a:pt x="1211398" y="84795"/>
                  <a:pt x="1225264" y="55996"/>
                </a:cubicBezTo>
                <a:lnTo>
                  <a:pt x="1271661" y="55996"/>
                </a:lnTo>
                <a:lnTo>
                  <a:pt x="1263662" y="75195"/>
                </a:lnTo>
                <a:lnTo>
                  <a:pt x="1351656" y="75195"/>
                </a:lnTo>
                <a:cubicBezTo>
                  <a:pt x="1369789" y="77329"/>
                  <a:pt x="1373522" y="87461"/>
                  <a:pt x="1362856" y="105593"/>
                </a:cubicBezTo>
                <a:cubicBezTo>
                  <a:pt x="1337257" y="126925"/>
                  <a:pt x="1312725" y="145591"/>
                  <a:pt x="1289260" y="161590"/>
                </a:cubicBezTo>
                <a:lnTo>
                  <a:pt x="1375425" y="220059"/>
                </a:lnTo>
                <a:lnTo>
                  <a:pt x="1398553" y="52797"/>
                </a:lnTo>
                <a:cubicBezTo>
                  <a:pt x="1399620" y="49597"/>
                  <a:pt x="1399620" y="46930"/>
                  <a:pt x="1398553" y="44797"/>
                </a:cubicBezTo>
                <a:cubicBezTo>
                  <a:pt x="1397487" y="42664"/>
                  <a:pt x="1393770" y="41597"/>
                  <a:pt x="1387404" y="41597"/>
                </a:cubicBezTo>
                <a:close/>
                <a:moveTo>
                  <a:pt x="449646" y="36798"/>
                </a:moveTo>
                <a:lnTo>
                  <a:pt x="627236" y="36798"/>
                </a:lnTo>
                <a:lnTo>
                  <a:pt x="608037" y="81595"/>
                </a:lnTo>
                <a:lnTo>
                  <a:pt x="497644" y="81595"/>
                </a:lnTo>
                <a:lnTo>
                  <a:pt x="481645" y="167990"/>
                </a:lnTo>
                <a:lnTo>
                  <a:pt x="593638" y="167990"/>
                </a:lnTo>
                <a:lnTo>
                  <a:pt x="576039" y="211187"/>
                </a:lnTo>
                <a:lnTo>
                  <a:pt x="473645" y="211187"/>
                </a:lnTo>
                <a:lnTo>
                  <a:pt x="449646" y="347179"/>
                </a:lnTo>
                <a:lnTo>
                  <a:pt x="395250" y="347179"/>
                </a:lnTo>
                <a:close/>
                <a:moveTo>
                  <a:pt x="329021" y="36798"/>
                </a:moveTo>
                <a:lnTo>
                  <a:pt x="385018" y="36798"/>
                </a:lnTo>
                <a:lnTo>
                  <a:pt x="330621" y="347179"/>
                </a:lnTo>
                <a:lnTo>
                  <a:pt x="274625" y="347179"/>
                </a:lnTo>
                <a:close/>
                <a:moveTo>
                  <a:pt x="118392" y="36798"/>
                </a:moveTo>
                <a:lnTo>
                  <a:pt x="255984" y="36798"/>
                </a:lnTo>
                <a:lnTo>
                  <a:pt x="236785" y="81595"/>
                </a:lnTo>
                <a:lnTo>
                  <a:pt x="124792" y="81595"/>
                </a:lnTo>
                <a:cubicBezTo>
                  <a:pt x="116259" y="81595"/>
                  <a:pt x="109326" y="82661"/>
                  <a:pt x="103993" y="84795"/>
                </a:cubicBezTo>
                <a:cubicBezTo>
                  <a:pt x="97594" y="86928"/>
                  <a:pt x="92794" y="91194"/>
                  <a:pt x="89594" y="97594"/>
                </a:cubicBezTo>
                <a:cubicBezTo>
                  <a:pt x="85328" y="103994"/>
                  <a:pt x="81595" y="116793"/>
                  <a:pt x="78395" y="135992"/>
                </a:cubicBezTo>
                <a:lnTo>
                  <a:pt x="63996" y="220786"/>
                </a:lnTo>
                <a:cubicBezTo>
                  <a:pt x="58663" y="252785"/>
                  <a:pt x="55996" y="271983"/>
                  <a:pt x="55996" y="278383"/>
                </a:cubicBezTo>
                <a:cubicBezTo>
                  <a:pt x="55996" y="289049"/>
                  <a:pt x="59729" y="295982"/>
                  <a:pt x="67195" y="299182"/>
                </a:cubicBezTo>
                <a:cubicBezTo>
                  <a:pt x="73595" y="303448"/>
                  <a:pt x="85861" y="305581"/>
                  <a:pt x="103993" y="305581"/>
                </a:cubicBezTo>
                <a:lnTo>
                  <a:pt x="166389" y="305581"/>
                </a:lnTo>
                <a:lnTo>
                  <a:pt x="187188" y="183989"/>
                </a:lnTo>
                <a:lnTo>
                  <a:pt x="243185" y="183989"/>
                </a:lnTo>
                <a:lnTo>
                  <a:pt x="227186" y="270383"/>
                </a:lnTo>
                <a:cubicBezTo>
                  <a:pt x="223986" y="290649"/>
                  <a:pt x="220253" y="306115"/>
                  <a:pt x="215986" y="316781"/>
                </a:cubicBezTo>
                <a:cubicBezTo>
                  <a:pt x="211720" y="327447"/>
                  <a:pt x="206387" y="335446"/>
                  <a:pt x="199987" y="340779"/>
                </a:cubicBezTo>
                <a:cubicBezTo>
                  <a:pt x="195721" y="342912"/>
                  <a:pt x="189855" y="345046"/>
                  <a:pt x="182388" y="347179"/>
                </a:cubicBezTo>
                <a:cubicBezTo>
                  <a:pt x="173856" y="349312"/>
                  <a:pt x="160523" y="350379"/>
                  <a:pt x="142391" y="350379"/>
                </a:cubicBezTo>
                <a:lnTo>
                  <a:pt x="81595" y="350379"/>
                </a:lnTo>
                <a:cubicBezTo>
                  <a:pt x="52796" y="350379"/>
                  <a:pt x="31998" y="345579"/>
                  <a:pt x="19198" y="335979"/>
                </a:cubicBezTo>
                <a:cubicBezTo>
                  <a:pt x="6399" y="327447"/>
                  <a:pt x="0" y="311981"/>
                  <a:pt x="0" y="289582"/>
                </a:cubicBezTo>
                <a:cubicBezTo>
                  <a:pt x="0" y="276783"/>
                  <a:pt x="2133" y="259717"/>
                  <a:pt x="6399" y="238385"/>
                </a:cubicBezTo>
                <a:lnTo>
                  <a:pt x="27198" y="116793"/>
                </a:lnTo>
                <a:cubicBezTo>
                  <a:pt x="30398" y="99727"/>
                  <a:pt x="34664" y="85328"/>
                  <a:pt x="39997" y="73595"/>
                </a:cubicBezTo>
                <a:cubicBezTo>
                  <a:pt x="45330" y="62929"/>
                  <a:pt x="52263" y="54930"/>
                  <a:pt x="60796" y="49597"/>
                </a:cubicBezTo>
                <a:cubicBezTo>
                  <a:pt x="66129" y="46397"/>
                  <a:pt x="73062" y="43197"/>
                  <a:pt x="81595" y="39997"/>
                </a:cubicBezTo>
                <a:cubicBezTo>
                  <a:pt x="90127" y="37864"/>
                  <a:pt x="102393" y="36798"/>
                  <a:pt x="118392" y="36798"/>
                </a:cubicBezTo>
                <a:close/>
                <a:moveTo>
                  <a:pt x="1758107" y="34273"/>
                </a:moveTo>
                <a:lnTo>
                  <a:pt x="1795754" y="34273"/>
                </a:lnTo>
                <a:lnTo>
                  <a:pt x="1762606" y="278133"/>
                </a:lnTo>
                <a:lnTo>
                  <a:pt x="1726459" y="278133"/>
                </a:lnTo>
                <a:close/>
                <a:moveTo>
                  <a:pt x="708496" y="22399"/>
                </a:moveTo>
                <a:lnTo>
                  <a:pt x="860487" y="22399"/>
                </a:lnTo>
                <a:lnTo>
                  <a:pt x="855687" y="59196"/>
                </a:lnTo>
                <a:lnTo>
                  <a:pt x="703696" y="59196"/>
                </a:lnTo>
                <a:close/>
                <a:moveTo>
                  <a:pt x="2204404" y="9599"/>
                </a:moveTo>
                <a:lnTo>
                  <a:pt x="2239602" y="9599"/>
                </a:lnTo>
                <a:cubicBezTo>
                  <a:pt x="2242802" y="28798"/>
                  <a:pt x="2247068" y="47997"/>
                  <a:pt x="2252401" y="67196"/>
                </a:cubicBezTo>
                <a:lnTo>
                  <a:pt x="2214004" y="67196"/>
                </a:lnTo>
                <a:cubicBezTo>
                  <a:pt x="2209737" y="52263"/>
                  <a:pt x="2206537" y="33065"/>
                  <a:pt x="2204404" y="9599"/>
                </a:cubicBezTo>
                <a:close/>
                <a:moveTo>
                  <a:pt x="1108271" y="4800"/>
                </a:moveTo>
                <a:lnTo>
                  <a:pt x="1420877" y="4800"/>
                </a:lnTo>
                <a:cubicBezTo>
                  <a:pt x="1432576" y="4800"/>
                  <a:pt x="1440026" y="6400"/>
                  <a:pt x="1443226" y="9599"/>
                </a:cubicBezTo>
                <a:cubicBezTo>
                  <a:pt x="1446409" y="13866"/>
                  <a:pt x="1447467" y="20799"/>
                  <a:pt x="1446401" y="30398"/>
                </a:cubicBezTo>
                <a:lnTo>
                  <a:pt x="1400153" y="364778"/>
                </a:lnTo>
                <a:lnTo>
                  <a:pt x="1057249" y="364778"/>
                </a:lnTo>
                <a:close/>
                <a:moveTo>
                  <a:pt x="1510397" y="2625"/>
                </a:moveTo>
                <a:lnTo>
                  <a:pt x="1550019" y="2625"/>
                </a:lnTo>
                <a:lnTo>
                  <a:pt x="1585997" y="83776"/>
                </a:lnTo>
                <a:lnTo>
                  <a:pt x="1594567" y="12724"/>
                </a:lnTo>
                <a:lnTo>
                  <a:pt x="1728983" y="12724"/>
                </a:lnTo>
                <a:cubicBezTo>
                  <a:pt x="1739133" y="12724"/>
                  <a:pt x="1745474" y="14257"/>
                  <a:pt x="1748007" y="17324"/>
                </a:cubicBezTo>
                <a:cubicBezTo>
                  <a:pt x="1749707" y="20390"/>
                  <a:pt x="1750132" y="27540"/>
                  <a:pt x="1749282" y="38772"/>
                </a:cubicBezTo>
                <a:lnTo>
                  <a:pt x="1725184" y="244035"/>
                </a:lnTo>
                <a:lnTo>
                  <a:pt x="1689686" y="244035"/>
                </a:lnTo>
                <a:lnTo>
                  <a:pt x="1712509" y="52547"/>
                </a:lnTo>
                <a:cubicBezTo>
                  <a:pt x="1712509" y="49497"/>
                  <a:pt x="1712509" y="47455"/>
                  <a:pt x="1712509" y="46422"/>
                </a:cubicBezTo>
                <a:cubicBezTo>
                  <a:pt x="1711659" y="45405"/>
                  <a:pt x="1710393" y="44897"/>
                  <a:pt x="1708710" y="44897"/>
                </a:cubicBezTo>
                <a:lnTo>
                  <a:pt x="1625015" y="44897"/>
                </a:lnTo>
                <a:lnTo>
                  <a:pt x="1602166" y="244035"/>
                </a:lnTo>
                <a:lnTo>
                  <a:pt x="1566668" y="244035"/>
                </a:lnTo>
                <a:lnTo>
                  <a:pt x="1585781" y="85570"/>
                </a:lnTo>
                <a:lnTo>
                  <a:pt x="1544345" y="85570"/>
                </a:lnTo>
                <a:close/>
                <a:moveTo>
                  <a:pt x="1924421" y="1600"/>
                </a:moveTo>
                <a:lnTo>
                  <a:pt x="1966019" y="1600"/>
                </a:lnTo>
                <a:lnTo>
                  <a:pt x="1988417" y="89594"/>
                </a:lnTo>
                <a:lnTo>
                  <a:pt x="1945220" y="89594"/>
                </a:lnTo>
                <a:close/>
                <a:moveTo>
                  <a:pt x="1822878" y="575"/>
                </a:moveTo>
                <a:lnTo>
                  <a:pt x="1862050" y="575"/>
                </a:lnTo>
                <a:lnTo>
                  <a:pt x="1812328" y="368002"/>
                </a:lnTo>
                <a:lnTo>
                  <a:pt x="1743033" y="368002"/>
                </a:lnTo>
                <a:lnTo>
                  <a:pt x="1732483" y="332705"/>
                </a:lnTo>
                <a:lnTo>
                  <a:pt x="1777680" y="332705"/>
                </a:lnTo>
                <a:close/>
                <a:moveTo>
                  <a:pt x="2150008" y="0"/>
                </a:moveTo>
                <a:lnTo>
                  <a:pt x="2193205" y="0"/>
                </a:lnTo>
                <a:cubicBezTo>
                  <a:pt x="2190005" y="34131"/>
                  <a:pt x="2188405" y="59730"/>
                  <a:pt x="2188405" y="76795"/>
                </a:cubicBezTo>
                <a:lnTo>
                  <a:pt x="2254001" y="76795"/>
                </a:lnTo>
                <a:lnTo>
                  <a:pt x="2247602" y="113593"/>
                </a:lnTo>
                <a:lnTo>
                  <a:pt x="2186805" y="113593"/>
                </a:lnTo>
                <a:cubicBezTo>
                  <a:pt x="2183605" y="208521"/>
                  <a:pt x="2183605" y="281583"/>
                  <a:pt x="2186805" y="332780"/>
                </a:cubicBezTo>
                <a:lnTo>
                  <a:pt x="2225203" y="332780"/>
                </a:lnTo>
                <a:lnTo>
                  <a:pt x="2212404" y="369577"/>
                </a:lnTo>
                <a:lnTo>
                  <a:pt x="2145208" y="369577"/>
                </a:lnTo>
                <a:cubicBezTo>
                  <a:pt x="2139875" y="300248"/>
                  <a:pt x="2139341" y="214920"/>
                  <a:pt x="2143608" y="113593"/>
                </a:cubicBezTo>
                <a:lnTo>
                  <a:pt x="2004417" y="113593"/>
                </a:lnTo>
                <a:lnTo>
                  <a:pt x="2009216" y="76795"/>
                </a:lnTo>
                <a:lnTo>
                  <a:pt x="2145208" y="76795"/>
                </a:lnTo>
                <a:cubicBezTo>
                  <a:pt x="2145208" y="57596"/>
                  <a:pt x="2146808" y="31998"/>
                  <a:pt x="2150008" y="0"/>
                </a:cubicBezTo>
                <a:close/>
                <a:moveTo>
                  <a:pt x="922883" y="0"/>
                </a:moveTo>
                <a:lnTo>
                  <a:pt x="967680" y="0"/>
                </a:lnTo>
                <a:cubicBezTo>
                  <a:pt x="964480" y="27732"/>
                  <a:pt x="960747" y="56530"/>
                  <a:pt x="956481" y="86395"/>
                </a:cubicBezTo>
                <a:lnTo>
                  <a:pt x="1012477" y="86395"/>
                </a:lnTo>
                <a:cubicBezTo>
                  <a:pt x="1022077" y="86395"/>
                  <a:pt x="1028476" y="87994"/>
                  <a:pt x="1031676" y="91194"/>
                </a:cubicBezTo>
                <a:cubicBezTo>
                  <a:pt x="1034876" y="95461"/>
                  <a:pt x="1035943" y="102927"/>
                  <a:pt x="1034876" y="113593"/>
                </a:cubicBezTo>
                <a:cubicBezTo>
                  <a:pt x="1026343" y="188255"/>
                  <a:pt x="1014610" y="273583"/>
                  <a:pt x="999678" y="369577"/>
                </a:cubicBezTo>
                <a:lnTo>
                  <a:pt x="916483" y="367977"/>
                </a:lnTo>
                <a:lnTo>
                  <a:pt x="906884" y="331180"/>
                </a:lnTo>
                <a:lnTo>
                  <a:pt x="959681" y="331180"/>
                </a:lnTo>
                <a:cubicBezTo>
                  <a:pt x="973546" y="256518"/>
                  <a:pt x="983679" y="188788"/>
                  <a:pt x="990079" y="127992"/>
                </a:cubicBezTo>
                <a:cubicBezTo>
                  <a:pt x="990079" y="126925"/>
                  <a:pt x="990079" y="125326"/>
                  <a:pt x="990079" y="123192"/>
                </a:cubicBezTo>
                <a:cubicBezTo>
                  <a:pt x="989012" y="122126"/>
                  <a:pt x="986879" y="121592"/>
                  <a:pt x="983679" y="121592"/>
                </a:cubicBezTo>
                <a:lnTo>
                  <a:pt x="950081" y="121592"/>
                </a:lnTo>
                <a:cubicBezTo>
                  <a:pt x="935149" y="211187"/>
                  <a:pt x="906884" y="293315"/>
                  <a:pt x="865286" y="367977"/>
                </a:cubicBezTo>
                <a:lnTo>
                  <a:pt x="814089" y="367977"/>
                </a:lnTo>
                <a:lnTo>
                  <a:pt x="826889" y="348779"/>
                </a:lnTo>
                <a:lnTo>
                  <a:pt x="796490" y="348779"/>
                </a:lnTo>
                <a:lnTo>
                  <a:pt x="791691" y="323180"/>
                </a:lnTo>
                <a:lnTo>
                  <a:pt x="777292" y="348779"/>
                </a:lnTo>
                <a:lnTo>
                  <a:pt x="649299" y="348779"/>
                </a:lnTo>
                <a:cubicBezTo>
                  <a:pt x="681298" y="285849"/>
                  <a:pt x="707963" y="224520"/>
                  <a:pt x="729295" y="164790"/>
                </a:cubicBezTo>
                <a:lnTo>
                  <a:pt x="674898" y="164790"/>
                </a:lnTo>
                <a:lnTo>
                  <a:pt x="681298" y="127992"/>
                </a:lnTo>
                <a:lnTo>
                  <a:pt x="857287" y="127992"/>
                </a:lnTo>
                <a:lnTo>
                  <a:pt x="850887" y="164790"/>
                </a:lnTo>
                <a:lnTo>
                  <a:pt x="777292" y="164790"/>
                </a:lnTo>
                <a:cubicBezTo>
                  <a:pt x="759159" y="212787"/>
                  <a:pt x="737827" y="261851"/>
                  <a:pt x="713296" y="311981"/>
                </a:cubicBezTo>
                <a:lnTo>
                  <a:pt x="788491" y="311981"/>
                </a:lnTo>
                <a:cubicBezTo>
                  <a:pt x="782091" y="281049"/>
                  <a:pt x="776758" y="252251"/>
                  <a:pt x="772492" y="225586"/>
                </a:cubicBezTo>
                <a:lnTo>
                  <a:pt x="814089" y="225586"/>
                </a:lnTo>
                <a:cubicBezTo>
                  <a:pt x="820489" y="260784"/>
                  <a:pt x="827955" y="295449"/>
                  <a:pt x="836488" y="329580"/>
                </a:cubicBezTo>
                <a:cubicBezTo>
                  <a:pt x="853554" y="297582"/>
                  <a:pt x="867953" y="263451"/>
                  <a:pt x="879685" y="227186"/>
                </a:cubicBezTo>
                <a:cubicBezTo>
                  <a:pt x="891418" y="191988"/>
                  <a:pt x="900484" y="156790"/>
                  <a:pt x="906884" y="121592"/>
                </a:cubicBezTo>
                <a:lnTo>
                  <a:pt x="863686" y="121592"/>
                </a:lnTo>
                <a:lnTo>
                  <a:pt x="854087" y="86395"/>
                </a:lnTo>
                <a:lnTo>
                  <a:pt x="911683" y="86395"/>
                </a:lnTo>
                <a:cubicBezTo>
                  <a:pt x="915950" y="56530"/>
                  <a:pt x="919683" y="27732"/>
                  <a:pt x="922883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200" u="none" strike="noStrike" dirty="0">
              <a:solidFill>
                <a:srgbClr val="333333"/>
              </a:solidFill>
              <a:effectLst/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542D257-DF49-3747-BB67-23F54A34AD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287" r="19463" b="1270"/>
          <a:stretch/>
        </p:blipFill>
        <p:spPr>
          <a:xfrm>
            <a:off x="6589927" y="2904695"/>
            <a:ext cx="4446494" cy="2575815"/>
          </a:xfrm>
          <a:prstGeom prst="rect">
            <a:avLst/>
          </a:prstGeom>
        </p:spPr>
      </p:pic>
      <p:sp>
        <p:nvSpPr>
          <p:cNvPr id="17" name="任意形状 16">
            <a:extLst>
              <a:ext uri="{FF2B5EF4-FFF2-40B4-BE49-F238E27FC236}">
                <a16:creationId xmlns:a16="http://schemas.microsoft.com/office/drawing/2014/main" id="{6FD13B8B-C437-9845-8DCE-9677B00BD13D}"/>
              </a:ext>
            </a:extLst>
          </p:cNvPr>
          <p:cNvSpPr/>
          <p:nvPr/>
        </p:nvSpPr>
        <p:spPr>
          <a:xfrm>
            <a:off x="10312434" y="627115"/>
            <a:ext cx="1388649" cy="318009"/>
          </a:xfrm>
          <a:custGeom>
            <a:avLst/>
            <a:gdLst/>
            <a:ahLst/>
            <a:cxnLst/>
            <a:rect l="l" t="t" r="r" b="b"/>
            <a:pathLst>
              <a:path w="1388649" h="318009">
                <a:moveTo>
                  <a:pt x="1194081" y="243669"/>
                </a:moveTo>
                <a:lnTo>
                  <a:pt x="1234004" y="243669"/>
                </a:lnTo>
                <a:cubicBezTo>
                  <a:pt x="1222991" y="260189"/>
                  <a:pt x="1208765" y="273497"/>
                  <a:pt x="1191328" y="283592"/>
                </a:cubicBezTo>
                <a:cubicBezTo>
                  <a:pt x="1173890" y="293688"/>
                  <a:pt x="1155076" y="301489"/>
                  <a:pt x="1134885" y="306996"/>
                </a:cubicBezTo>
                <a:cubicBezTo>
                  <a:pt x="1114694" y="312502"/>
                  <a:pt x="1093126" y="315715"/>
                  <a:pt x="1070182" y="316632"/>
                </a:cubicBezTo>
                <a:lnTo>
                  <a:pt x="1082572" y="279462"/>
                </a:lnTo>
                <a:cubicBezTo>
                  <a:pt x="1107351" y="279462"/>
                  <a:pt x="1128460" y="276709"/>
                  <a:pt x="1145898" y="271202"/>
                </a:cubicBezTo>
                <a:cubicBezTo>
                  <a:pt x="1162418" y="266614"/>
                  <a:pt x="1178479" y="257436"/>
                  <a:pt x="1194081" y="243669"/>
                </a:cubicBezTo>
                <a:close/>
                <a:moveTo>
                  <a:pt x="553934" y="232656"/>
                </a:moveTo>
                <a:lnTo>
                  <a:pt x="547051" y="289099"/>
                </a:lnTo>
                <a:lnTo>
                  <a:pt x="622767" y="289099"/>
                </a:lnTo>
                <a:lnTo>
                  <a:pt x="629650" y="235409"/>
                </a:lnTo>
                <a:cubicBezTo>
                  <a:pt x="629650" y="233574"/>
                  <a:pt x="628732" y="232656"/>
                  <a:pt x="626897" y="232656"/>
                </a:cubicBezTo>
                <a:close/>
                <a:moveTo>
                  <a:pt x="101508" y="221600"/>
                </a:moveTo>
                <a:lnTo>
                  <a:pt x="75738" y="250359"/>
                </a:lnTo>
                <a:lnTo>
                  <a:pt x="95442" y="261136"/>
                </a:lnTo>
                <a:cubicBezTo>
                  <a:pt x="110585" y="249950"/>
                  <a:pt x="125226" y="237969"/>
                  <a:pt x="139366" y="225192"/>
                </a:cubicBezTo>
                <a:cubicBezTo>
                  <a:pt x="140384" y="224389"/>
                  <a:pt x="140893" y="223593"/>
                  <a:pt x="140893" y="222804"/>
                </a:cubicBezTo>
                <a:cubicBezTo>
                  <a:pt x="140893" y="222001"/>
                  <a:pt x="140384" y="221600"/>
                  <a:pt x="139366" y="221600"/>
                </a:cubicBezTo>
                <a:close/>
                <a:moveTo>
                  <a:pt x="1189951" y="200993"/>
                </a:moveTo>
                <a:lnTo>
                  <a:pt x="1225744" y="200993"/>
                </a:lnTo>
                <a:cubicBezTo>
                  <a:pt x="1193622" y="242293"/>
                  <a:pt x="1147734" y="263401"/>
                  <a:pt x="1088078" y="264319"/>
                </a:cubicBezTo>
                <a:lnTo>
                  <a:pt x="1099091" y="229903"/>
                </a:lnTo>
                <a:cubicBezTo>
                  <a:pt x="1120200" y="228985"/>
                  <a:pt x="1138556" y="225773"/>
                  <a:pt x="1154158" y="220266"/>
                </a:cubicBezTo>
                <a:cubicBezTo>
                  <a:pt x="1168842" y="214759"/>
                  <a:pt x="1180773" y="208335"/>
                  <a:pt x="1189951" y="200993"/>
                </a:cubicBezTo>
                <a:close/>
                <a:moveTo>
                  <a:pt x="53411" y="112112"/>
                </a:moveTo>
                <a:lnTo>
                  <a:pt x="90408" y="112112"/>
                </a:lnTo>
                <a:cubicBezTo>
                  <a:pt x="80542" y="134985"/>
                  <a:pt x="70181" y="155455"/>
                  <a:pt x="59326" y="173524"/>
                </a:cubicBezTo>
                <a:lnTo>
                  <a:pt x="19381" y="173524"/>
                </a:lnTo>
                <a:cubicBezTo>
                  <a:pt x="33191" y="154251"/>
                  <a:pt x="44534" y="133780"/>
                  <a:pt x="53411" y="112112"/>
                </a:cubicBezTo>
                <a:close/>
                <a:moveTo>
                  <a:pt x="537414" y="101873"/>
                </a:moveTo>
                <a:lnTo>
                  <a:pt x="530531" y="137666"/>
                </a:lnTo>
                <a:lnTo>
                  <a:pt x="584221" y="137666"/>
                </a:lnTo>
                <a:lnTo>
                  <a:pt x="589727" y="101873"/>
                </a:lnTo>
                <a:close/>
                <a:moveTo>
                  <a:pt x="1284941" y="89483"/>
                </a:moveTo>
                <a:cubicBezTo>
                  <a:pt x="1282187" y="103250"/>
                  <a:pt x="1279434" y="114263"/>
                  <a:pt x="1276681" y="122523"/>
                </a:cubicBezTo>
                <a:lnTo>
                  <a:pt x="1345514" y="122523"/>
                </a:lnTo>
                <a:lnTo>
                  <a:pt x="1349644" y="89483"/>
                </a:lnTo>
                <a:close/>
                <a:moveTo>
                  <a:pt x="1183068" y="89483"/>
                </a:moveTo>
                <a:lnTo>
                  <a:pt x="1178938" y="122523"/>
                </a:lnTo>
                <a:lnTo>
                  <a:pt x="1238134" y="122523"/>
                </a:lnTo>
                <a:cubicBezTo>
                  <a:pt x="1241805" y="115181"/>
                  <a:pt x="1245018" y="104168"/>
                  <a:pt x="1247771" y="89483"/>
                </a:cubicBezTo>
                <a:close/>
                <a:moveTo>
                  <a:pt x="1209224" y="45430"/>
                </a:moveTo>
                <a:cubicBezTo>
                  <a:pt x="1202800" y="50937"/>
                  <a:pt x="1195916" y="56443"/>
                  <a:pt x="1188574" y="61950"/>
                </a:cubicBezTo>
                <a:lnTo>
                  <a:pt x="1257407" y="61950"/>
                </a:lnTo>
                <a:lnTo>
                  <a:pt x="1265667" y="50937"/>
                </a:lnTo>
                <a:cubicBezTo>
                  <a:pt x="1265667" y="49101"/>
                  <a:pt x="1266126" y="47725"/>
                  <a:pt x="1267044" y="46807"/>
                </a:cubicBezTo>
                <a:cubicBezTo>
                  <a:pt x="1267044" y="45889"/>
                  <a:pt x="1266126" y="45430"/>
                  <a:pt x="1264291" y="45430"/>
                </a:cubicBezTo>
                <a:close/>
                <a:moveTo>
                  <a:pt x="545674" y="35794"/>
                </a:moveTo>
                <a:lnTo>
                  <a:pt x="541544" y="72963"/>
                </a:lnTo>
                <a:lnTo>
                  <a:pt x="654430" y="72963"/>
                </a:lnTo>
                <a:lnTo>
                  <a:pt x="659937" y="39924"/>
                </a:lnTo>
                <a:cubicBezTo>
                  <a:pt x="659937" y="37170"/>
                  <a:pt x="658101" y="35794"/>
                  <a:pt x="654430" y="35794"/>
                </a:cubicBezTo>
                <a:close/>
                <a:moveTo>
                  <a:pt x="741160" y="8260"/>
                </a:moveTo>
                <a:lnTo>
                  <a:pt x="1050908" y="8260"/>
                </a:lnTo>
                <a:lnTo>
                  <a:pt x="1046778" y="41300"/>
                </a:lnTo>
                <a:lnTo>
                  <a:pt x="862306" y="41300"/>
                </a:lnTo>
                <a:lnTo>
                  <a:pt x="848539" y="108757"/>
                </a:lnTo>
                <a:lnTo>
                  <a:pt x="990335" y="108757"/>
                </a:lnTo>
                <a:cubicBezTo>
                  <a:pt x="1004102" y="108757"/>
                  <a:pt x="1009150" y="115640"/>
                  <a:pt x="1005478" y="129406"/>
                </a:cubicBezTo>
                <a:lnTo>
                  <a:pt x="975192" y="311126"/>
                </a:lnTo>
                <a:lnTo>
                  <a:pt x="871942" y="311126"/>
                </a:lnTo>
                <a:lnTo>
                  <a:pt x="862306" y="276709"/>
                </a:lnTo>
                <a:lnTo>
                  <a:pt x="938022" y="276709"/>
                </a:lnTo>
                <a:lnTo>
                  <a:pt x="962802" y="141796"/>
                </a:lnTo>
                <a:lnTo>
                  <a:pt x="840279" y="141796"/>
                </a:lnTo>
                <a:cubicBezTo>
                  <a:pt x="815499" y="215218"/>
                  <a:pt x="787048" y="271661"/>
                  <a:pt x="754926" y="311126"/>
                </a:cubicBezTo>
                <a:lnTo>
                  <a:pt x="702613" y="311126"/>
                </a:lnTo>
                <a:cubicBezTo>
                  <a:pt x="767775" y="227608"/>
                  <a:pt x="807240" y="137666"/>
                  <a:pt x="821006" y="41300"/>
                </a:cubicBezTo>
                <a:lnTo>
                  <a:pt x="737030" y="41300"/>
                </a:lnTo>
                <a:close/>
                <a:moveTo>
                  <a:pt x="514011" y="6884"/>
                </a:moveTo>
                <a:lnTo>
                  <a:pt x="677833" y="6884"/>
                </a:lnTo>
                <a:cubicBezTo>
                  <a:pt x="684258" y="6884"/>
                  <a:pt x="689306" y="7802"/>
                  <a:pt x="692977" y="9637"/>
                </a:cubicBezTo>
                <a:cubicBezTo>
                  <a:pt x="696648" y="12390"/>
                  <a:pt x="698024" y="18356"/>
                  <a:pt x="697107" y="27534"/>
                </a:cubicBezTo>
                <a:lnTo>
                  <a:pt x="686093" y="101873"/>
                </a:lnTo>
                <a:lnTo>
                  <a:pt x="625520" y="101873"/>
                </a:lnTo>
                <a:lnTo>
                  <a:pt x="620014" y="137666"/>
                </a:lnTo>
                <a:lnTo>
                  <a:pt x="688847" y="137666"/>
                </a:lnTo>
                <a:lnTo>
                  <a:pt x="684717" y="167953"/>
                </a:lnTo>
                <a:lnTo>
                  <a:pt x="615884" y="167953"/>
                </a:lnTo>
                <a:lnTo>
                  <a:pt x="611754" y="203746"/>
                </a:lnTo>
                <a:lnTo>
                  <a:pt x="648924" y="203746"/>
                </a:lnTo>
                <a:cubicBezTo>
                  <a:pt x="657184" y="203746"/>
                  <a:pt x="662690" y="205123"/>
                  <a:pt x="665444" y="207876"/>
                </a:cubicBezTo>
                <a:cubicBezTo>
                  <a:pt x="668197" y="211547"/>
                  <a:pt x="669115" y="217513"/>
                  <a:pt x="668197" y="225773"/>
                </a:cubicBezTo>
                <a:lnTo>
                  <a:pt x="654430" y="318009"/>
                </a:lnTo>
                <a:lnTo>
                  <a:pt x="505751" y="318009"/>
                </a:lnTo>
                <a:lnTo>
                  <a:pt x="522271" y="203746"/>
                </a:lnTo>
                <a:lnTo>
                  <a:pt x="575961" y="203746"/>
                </a:lnTo>
                <a:lnTo>
                  <a:pt x="580091" y="167953"/>
                </a:lnTo>
                <a:lnTo>
                  <a:pt x="525024" y="167953"/>
                </a:lnTo>
                <a:cubicBezTo>
                  <a:pt x="513093" y="221184"/>
                  <a:pt x="496114" y="271202"/>
                  <a:pt x="474088" y="318009"/>
                </a:cubicBezTo>
                <a:lnTo>
                  <a:pt x="432788" y="318009"/>
                </a:lnTo>
                <a:cubicBezTo>
                  <a:pt x="446555" y="293229"/>
                  <a:pt x="458027" y="267990"/>
                  <a:pt x="467204" y="242293"/>
                </a:cubicBezTo>
                <a:cubicBezTo>
                  <a:pt x="476382" y="216595"/>
                  <a:pt x="484642" y="188144"/>
                  <a:pt x="491984" y="156940"/>
                </a:cubicBezTo>
                <a:cubicBezTo>
                  <a:pt x="498409" y="125735"/>
                  <a:pt x="505751" y="75717"/>
                  <a:pt x="514011" y="6884"/>
                </a:cubicBezTo>
                <a:close/>
                <a:moveTo>
                  <a:pt x="174729" y="5572"/>
                </a:moveTo>
                <a:lnTo>
                  <a:pt x="211726" y="5572"/>
                </a:lnTo>
                <a:cubicBezTo>
                  <a:pt x="203839" y="27240"/>
                  <a:pt x="196440" y="44097"/>
                  <a:pt x="189528" y="56142"/>
                </a:cubicBezTo>
                <a:lnTo>
                  <a:pt x="151067" y="56142"/>
                </a:lnTo>
                <a:cubicBezTo>
                  <a:pt x="157965" y="44097"/>
                  <a:pt x="165852" y="27240"/>
                  <a:pt x="174729" y="5572"/>
                </a:cubicBezTo>
                <a:close/>
                <a:moveTo>
                  <a:pt x="48979" y="5572"/>
                </a:moveTo>
                <a:lnTo>
                  <a:pt x="84493" y="5572"/>
                </a:lnTo>
                <a:cubicBezTo>
                  <a:pt x="87447" y="24831"/>
                  <a:pt x="91391" y="41687"/>
                  <a:pt x="96324" y="56142"/>
                </a:cubicBezTo>
                <a:lnTo>
                  <a:pt x="59326" y="56142"/>
                </a:lnTo>
                <a:close/>
                <a:moveTo>
                  <a:pt x="111123" y="1958"/>
                </a:moveTo>
                <a:lnTo>
                  <a:pt x="149583" y="1958"/>
                </a:lnTo>
                <a:lnTo>
                  <a:pt x="142184" y="66962"/>
                </a:lnTo>
                <a:lnTo>
                  <a:pt x="208758" y="66962"/>
                </a:lnTo>
                <a:lnTo>
                  <a:pt x="206242" y="86444"/>
                </a:lnTo>
                <a:lnTo>
                  <a:pt x="216577" y="64827"/>
                </a:lnTo>
                <a:cubicBezTo>
                  <a:pt x="227669" y="40718"/>
                  <a:pt x="235825" y="20930"/>
                  <a:pt x="241045" y="5464"/>
                </a:cubicBezTo>
                <a:lnTo>
                  <a:pt x="278903" y="5464"/>
                </a:lnTo>
                <a:lnTo>
                  <a:pt x="254102" y="69608"/>
                </a:lnTo>
                <a:lnTo>
                  <a:pt x="345478" y="69608"/>
                </a:lnTo>
                <a:lnTo>
                  <a:pt x="341563" y="102368"/>
                </a:lnTo>
                <a:lnTo>
                  <a:pt x="314137" y="102368"/>
                </a:lnTo>
                <a:cubicBezTo>
                  <a:pt x="305447" y="145116"/>
                  <a:pt x="288913" y="186961"/>
                  <a:pt x="264534" y="227902"/>
                </a:cubicBezTo>
                <a:lnTo>
                  <a:pt x="318052" y="317966"/>
                </a:lnTo>
                <a:lnTo>
                  <a:pt x="272386" y="317966"/>
                </a:lnTo>
                <a:cubicBezTo>
                  <a:pt x="264541" y="303411"/>
                  <a:pt x="254969" y="284761"/>
                  <a:pt x="243669" y="262018"/>
                </a:cubicBezTo>
                <a:cubicBezTo>
                  <a:pt x="225386" y="289307"/>
                  <a:pt x="212329" y="307956"/>
                  <a:pt x="204499" y="317966"/>
                </a:cubicBezTo>
                <a:lnTo>
                  <a:pt x="156208" y="317966"/>
                </a:lnTo>
                <a:lnTo>
                  <a:pt x="167622" y="306673"/>
                </a:lnTo>
                <a:lnTo>
                  <a:pt x="119684" y="306673"/>
                </a:lnTo>
                <a:lnTo>
                  <a:pt x="98475" y="295896"/>
                </a:lnTo>
                <a:lnTo>
                  <a:pt x="63628" y="317471"/>
                </a:lnTo>
                <a:lnTo>
                  <a:pt x="0" y="317471"/>
                </a:lnTo>
                <a:cubicBezTo>
                  <a:pt x="25254" y="305483"/>
                  <a:pt x="48485" y="292698"/>
                  <a:pt x="69694" y="279118"/>
                </a:cubicBezTo>
                <a:lnTo>
                  <a:pt x="25748" y="255156"/>
                </a:lnTo>
                <a:lnTo>
                  <a:pt x="56056" y="221600"/>
                </a:lnTo>
                <a:lnTo>
                  <a:pt x="18177" y="221600"/>
                </a:lnTo>
                <a:lnTo>
                  <a:pt x="22715" y="196433"/>
                </a:lnTo>
                <a:lnTo>
                  <a:pt x="77265" y="196433"/>
                </a:lnTo>
                <a:lnTo>
                  <a:pt x="93936" y="173653"/>
                </a:lnTo>
                <a:lnTo>
                  <a:pt x="137860" y="173653"/>
                </a:lnTo>
                <a:lnTo>
                  <a:pt x="122717" y="196433"/>
                </a:lnTo>
                <a:lnTo>
                  <a:pt x="175718" y="196433"/>
                </a:lnTo>
                <a:cubicBezTo>
                  <a:pt x="184810" y="196433"/>
                  <a:pt x="189356" y="200828"/>
                  <a:pt x="189356" y="209618"/>
                </a:cubicBezTo>
                <a:cubicBezTo>
                  <a:pt x="188352" y="216000"/>
                  <a:pt x="183806" y="223586"/>
                  <a:pt x="175718" y="232376"/>
                </a:cubicBezTo>
                <a:cubicBezTo>
                  <a:pt x="161593" y="246760"/>
                  <a:pt x="144930" y="261544"/>
                  <a:pt x="125728" y="276731"/>
                </a:cubicBezTo>
                <a:lnTo>
                  <a:pt x="172138" y="302205"/>
                </a:lnTo>
                <a:lnTo>
                  <a:pt x="175949" y="298435"/>
                </a:lnTo>
                <a:cubicBezTo>
                  <a:pt x="195201" y="277795"/>
                  <a:pt x="212985" y="253833"/>
                  <a:pt x="229300" y="226547"/>
                </a:cubicBezTo>
                <a:cubicBezTo>
                  <a:pt x="217126" y="198340"/>
                  <a:pt x="208858" y="175596"/>
                  <a:pt x="204499" y="158316"/>
                </a:cubicBezTo>
                <a:lnTo>
                  <a:pt x="238442" y="158316"/>
                </a:lnTo>
                <a:cubicBezTo>
                  <a:pt x="241052" y="167408"/>
                  <a:pt x="244530" y="178321"/>
                  <a:pt x="248875" y="191055"/>
                </a:cubicBezTo>
                <a:cubicBezTo>
                  <a:pt x="255844" y="176500"/>
                  <a:pt x="261939" y="161493"/>
                  <a:pt x="267159" y="146034"/>
                </a:cubicBezTo>
                <a:cubicBezTo>
                  <a:pt x="271504" y="130561"/>
                  <a:pt x="274981" y="116006"/>
                  <a:pt x="277591" y="102368"/>
                </a:cubicBezTo>
                <a:lnTo>
                  <a:pt x="239754" y="102368"/>
                </a:lnTo>
                <a:lnTo>
                  <a:pt x="216244" y="150121"/>
                </a:lnTo>
                <a:lnTo>
                  <a:pt x="190955" y="150121"/>
                </a:lnTo>
                <a:lnTo>
                  <a:pt x="198412" y="173524"/>
                </a:lnTo>
                <a:lnTo>
                  <a:pt x="158467" y="173524"/>
                </a:lnTo>
                <a:cubicBezTo>
                  <a:pt x="152544" y="149447"/>
                  <a:pt x="148106" y="128976"/>
                  <a:pt x="145152" y="112112"/>
                </a:cubicBezTo>
                <a:lnTo>
                  <a:pt x="180644" y="112112"/>
                </a:lnTo>
                <a:lnTo>
                  <a:pt x="185047" y="129285"/>
                </a:lnTo>
                <a:lnTo>
                  <a:pt x="197737" y="104233"/>
                </a:lnTo>
                <a:lnTo>
                  <a:pt x="199153" y="101271"/>
                </a:lnTo>
                <a:lnTo>
                  <a:pt x="137752" y="101271"/>
                </a:lnTo>
                <a:lnTo>
                  <a:pt x="130353" y="166297"/>
                </a:lnTo>
                <a:lnTo>
                  <a:pt x="91892" y="166297"/>
                </a:lnTo>
                <a:lnTo>
                  <a:pt x="99271" y="101271"/>
                </a:lnTo>
                <a:lnTo>
                  <a:pt x="34180" y="101271"/>
                </a:lnTo>
                <a:lnTo>
                  <a:pt x="38611" y="66962"/>
                </a:lnTo>
                <a:lnTo>
                  <a:pt x="103723" y="66962"/>
                </a:lnTo>
                <a:close/>
                <a:moveTo>
                  <a:pt x="1200964" y="1377"/>
                </a:moveTo>
                <a:lnTo>
                  <a:pt x="1243641" y="1377"/>
                </a:lnTo>
                <a:cubicBezTo>
                  <a:pt x="1239970" y="7802"/>
                  <a:pt x="1236757" y="13308"/>
                  <a:pt x="1234004" y="17897"/>
                </a:cubicBezTo>
                <a:lnTo>
                  <a:pt x="1301460" y="17897"/>
                </a:lnTo>
                <a:cubicBezTo>
                  <a:pt x="1305132" y="17897"/>
                  <a:pt x="1308344" y="18356"/>
                  <a:pt x="1311097" y="19274"/>
                </a:cubicBezTo>
                <a:cubicBezTo>
                  <a:pt x="1312933" y="20191"/>
                  <a:pt x="1313850" y="22945"/>
                  <a:pt x="1313850" y="27534"/>
                </a:cubicBezTo>
                <a:cubicBezTo>
                  <a:pt x="1313850" y="30287"/>
                  <a:pt x="1312474" y="34417"/>
                  <a:pt x="1309720" y="39924"/>
                </a:cubicBezTo>
                <a:cubicBezTo>
                  <a:pt x="1306967" y="46348"/>
                  <a:pt x="1302378" y="53690"/>
                  <a:pt x="1295954" y="61950"/>
                </a:cubicBezTo>
                <a:lnTo>
                  <a:pt x="1368917" y="61950"/>
                </a:lnTo>
                <a:cubicBezTo>
                  <a:pt x="1378094" y="61950"/>
                  <a:pt x="1384060" y="62868"/>
                  <a:pt x="1386814" y="64703"/>
                </a:cubicBezTo>
                <a:cubicBezTo>
                  <a:pt x="1388649" y="67457"/>
                  <a:pt x="1389108" y="72505"/>
                  <a:pt x="1388190" y="79847"/>
                </a:cubicBezTo>
                <a:lnTo>
                  <a:pt x="1378554" y="148680"/>
                </a:lnTo>
                <a:lnTo>
                  <a:pt x="1261537" y="148680"/>
                </a:lnTo>
                <a:cubicBezTo>
                  <a:pt x="1256948" y="155104"/>
                  <a:pt x="1250983" y="160611"/>
                  <a:pt x="1243641" y="165200"/>
                </a:cubicBezTo>
                <a:lnTo>
                  <a:pt x="1265667" y="165200"/>
                </a:lnTo>
                <a:cubicBezTo>
                  <a:pt x="1272092" y="165200"/>
                  <a:pt x="1276680" y="166117"/>
                  <a:pt x="1279434" y="167953"/>
                </a:cubicBezTo>
                <a:cubicBezTo>
                  <a:pt x="1282187" y="170706"/>
                  <a:pt x="1283105" y="174836"/>
                  <a:pt x="1282187" y="180343"/>
                </a:cubicBezTo>
                <a:lnTo>
                  <a:pt x="1279434" y="194110"/>
                </a:lnTo>
                <a:lnTo>
                  <a:pt x="1284941" y="203746"/>
                </a:lnTo>
                <a:cubicBezTo>
                  <a:pt x="1295036" y="199157"/>
                  <a:pt x="1305132" y="193192"/>
                  <a:pt x="1315227" y="185850"/>
                </a:cubicBezTo>
                <a:cubicBezTo>
                  <a:pt x="1325323" y="179425"/>
                  <a:pt x="1332206" y="173001"/>
                  <a:pt x="1335877" y="166576"/>
                </a:cubicBezTo>
                <a:lnTo>
                  <a:pt x="1388190" y="166576"/>
                </a:lnTo>
                <a:cubicBezTo>
                  <a:pt x="1379930" y="177590"/>
                  <a:pt x="1367999" y="188603"/>
                  <a:pt x="1352397" y="199616"/>
                </a:cubicBezTo>
                <a:cubicBezTo>
                  <a:pt x="1336795" y="210629"/>
                  <a:pt x="1320275" y="219807"/>
                  <a:pt x="1302837" y="227149"/>
                </a:cubicBezTo>
                <a:cubicBezTo>
                  <a:pt x="1312933" y="237245"/>
                  <a:pt x="1325782" y="246882"/>
                  <a:pt x="1341384" y="256059"/>
                </a:cubicBezTo>
                <a:cubicBezTo>
                  <a:pt x="1356986" y="266155"/>
                  <a:pt x="1372129" y="273038"/>
                  <a:pt x="1386814" y="276709"/>
                </a:cubicBezTo>
                <a:lnTo>
                  <a:pt x="1371670" y="313879"/>
                </a:lnTo>
                <a:cubicBezTo>
                  <a:pt x="1350561" y="304701"/>
                  <a:pt x="1331747" y="293688"/>
                  <a:pt x="1315227" y="280839"/>
                </a:cubicBezTo>
                <a:cubicBezTo>
                  <a:pt x="1297789" y="267990"/>
                  <a:pt x="1284023" y="253765"/>
                  <a:pt x="1273927" y="238163"/>
                </a:cubicBezTo>
                <a:cubicBezTo>
                  <a:pt x="1268421" y="273038"/>
                  <a:pt x="1263832" y="299653"/>
                  <a:pt x="1260161" y="318009"/>
                </a:cubicBezTo>
                <a:lnTo>
                  <a:pt x="1192704" y="318009"/>
                </a:lnTo>
                <a:lnTo>
                  <a:pt x="1185821" y="289099"/>
                </a:lnTo>
                <a:lnTo>
                  <a:pt x="1227121" y="289099"/>
                </a:lnTo>
                <a:cubicBezTo>
                  <a:pt x="1232628" y="260648"/>
                  <a:pt x="1237675" y="230820"/>
                  <a:pt x="1242264" y="199616"/>
                </a:cubicBezTo>
                <a:cubicBezTo>
                  <a:pt x="1243182" y="194110"/>
                  <a:pt x="1241805" y="191356"/>
                  <a:pt x="1238134" y="191356"/>
                </a:cubicBezTo>
                <a:lnTo>
                  <a:pt x="1195458" y="191356"/>
                </a:lnTo>
                <a:cubicBezTo>
                  <a:pt x="1167924" y="202369"/>
                  <a:pt x="1134426" y="210629"/>
                  <a:pt x="1094962" y="216136"/>
                </a:cubicBezTo>
                <a:lnTo>
                  <a:pt x="1103221" y="180343"/>
                </a:lnTo>
                <a:cubicBezTo>
                  <a:pt x="1160123" y="173001"/>
                  <a:pt x="1197752" y="162446"/>
                  <a:pt x="1216108" y="148680"/>
                </a:cubicBezTo>
                <a:lnTo>
                  <a:pt x="1136261" y="148680"/>
                </a:lnTo>
                <a:lnTo>
                  <a:pt x="1147275" y="85353"/>
                </a:lnTo>
                <a:cubicBezTo>
                  <a:pt x="1134426" y="90860"/>
                  <a:pt x="1121118" y="94990"/>
                  <a:pt x="1107351" y="97743"/>
                </a:cubicBezTo>
                <a:lnTo>
                  <a:pt x="1121118" y="56443"/>
                </a:lnTo>
                <a:cubicBezTo>
                  <a:pt x="1140391" y="51855"/>
                  <a:pt x="1156452" y="44971"/>
                  <a:pt x="1169301" y="35794"/>
                </a:cubicBezTo>
                <a:cubicBezTo>
                  <a:pt x="1181232" y="26616"/>
                  <a:pt x="1191787" y="15144"/>
                  <a:pt x="1200964" y="1377"/>
                </a:cubicBezTo>
                <a:close/>
                <a:moveTo>
                  <a:pt x="432788" y="0"/>
                </a:moveTo>
                <a:lnTo>
                  <a:pt x="468581" y="0"/>
                </a:lnTo>
                <a:lnTo>
                  <a:pt x="460321" y="67457"/>
                </a:lnTo>
                <a:lnTo>
                  <a:pt x="494738" y="67457"/>
                </a:lnTo>
                <a:lnTo>
                  <a:pt x="490608" y="97743"/>
                </a:lnTo>
                <a:lnTo>
                  <a:pt x="454814" y="97743"/>
                </a:lnTo>
                <a:lnTo>
                  <a:pt x="446555" y="156940"/>
                </a:lnTo>
                <a:lnTo>
                  <a:pt x="482348" y="145926"/>
                </a:lnTo>
                <a:lnTo>
                  <a:pt x="476841" y="177590"/>
                </a:lnTo>
                <a:lnTo>
                  <a:pt x="442425" y="189980"/>
                </a:lnTo>
                <a:lnTo>
                  <a:pt x="424528" y="318009"/>
                </a:lnTo>
                <a:lnTo>
                  <a:pt x="361202" y="318009"/>
                </a:lnTo>
                <a:lnTo>
                  <a:pt x="351565" y="287722"/>
                </a:lnTo>
                <a:lnTo>
                  <a:pt x="391488" y="287722"/>
                </a:lnTo>
                <a:lnTo>
                  <a:pt x="402501" y="205123"/>
                </a:lnTo>
                <a:lnTo>
                  <a:pt x="376345" y="213383"/>
                </a:lnTo>
                <a:lnTo>
                  <a:pt x="362578" y="183096"/>
                </a:lnTo>
                <a:lnTo>
                  <a:pt x="408008" y="169330"/>
                </a:lnTo>
                <a:lnTo>
                  <a:pt x="417645" y="97743"/>
                </a:lnTo>
                <a:lnTo>
                  <a:pt x="380475" y="97743"/>
                </a:lnTo>
                <a:lnTo>
                  <a:pt x="384605" y="67457"/>
                </a:lnTo>
                <a:lnTo>
                  <a:pt x="423151" y="6745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5512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80828294-5D3E-DD4C-8804-3C8B6A6AC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16" y="362337"/>
            <a:ext cx="1957387" cy="833419"/>
          </a:xfrm>
          <a:prstGeom prst="rect">
            <a:avLst/>
          </a:prstGeom>
        </p:spPr>
      </p:pic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4296E5BB-6317-B940-A8B7-B4B31FA72D34}"/>
              </a:ext>
            </a:extLst>
          </p:cNvPr>
          <p:cNvCxnSpPr/>
          <p:nvPr/>
        </p:nvCxnSpPr>
        <p:spPr>
          <a:xfrm>
            <a:off x="455051" y="1195756"/>
            <a:ext cx="11281897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形 11">
            <a:extLst>
              <a:ext uri="{FF2B5EF4-FFF2-40B4-BE49-F238E27FC236}">
                <a16:creationId xmlns:a16="http://schemas.microsoft.com/office/drawing/2014/main" id="{BE3809FB-51BF-D647-A447-03CAB8594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845" y="1889351"/>
            <a:ext cx="523214" cy="523214"/>
          </a:xfrm>
          <a:prstGeom prst="rect">
            <a:avLst/>
          </a:prstGeom>
        </p:spPr>
      </p:pic>
      <p:sp>
        <p:nvSpPr>
          <p:cNvPr id="14" name="任意形状 13">
            <a:extLst>
              <a:ext uri="{FF2B5EF4-FFF2-40B4-BE49-F238E27FC236}">
                <a16:creationId xmlns:a16="http://schemas.microsoft.com/office/drawing/2014/main" id="{FECF7B6B-A7AE-C94B-8EFB-0B00EA574A19}"/>
              </a:ext>
            </a:extLst>
          </p:cNvPr>
          <p:cNvSpPr/>
          <p:nvPr/>
        </p:nvSpPr>
        <p:spPr>
          <a:xfrm>
            <a:off x="1643899" y="1963708"/>
            <a:ext cx="2839826" cy="371952"/>
          </a:xfrm>
          <a:custGeom>
            <a:avLst/>
            <a:gdLst/>
            <a:ahLst/>
            <a:cxnLst/>
            <a:rect l="l" t="t" r="r" b="b"/>
            <a:pathLst>
              <a:path w="2839826" h="371952">
                <a:moveTo>
                  <a:pt x="1066985" y="248735"/>
                </a:moveTo>
                <a:lnTo>
                  <a:pt x="1040811" y="276383"/>
                </a:lnTo>
                <a:lnTo>
                  <a:pt x="1075159" y="294257"/>
                </a:lnTo>
                <a:cubicBezTo>
                  <a:pt x="1090442" y="281258"/>
                  <a:pt x="1104624" y="266084"/>
                  <a:pt x="1117707" y="248735"/>
                </a:cubicBezTo>
                <a:close/>
                <a:moveTo>
                  <a:pt x="2111796" y="225211"/>
                </a:moveTo>
                <a:lnTo>
                  <a:pt x="2151393" y="225211"/>
                </a:lnTo>
                <a:cubicBezTo>
                  <a:pt x="2129711" y="283708"/>
                  <a:pt x="2109438" y="331563"/>
                  <a:pt x="2090572" y="368777"/>
                </a:cubicBezTo>
                <a:lnTo>
                  <a:pt x="2046725" y="368777"/>
                </a:lnTo>
                <a:cubicBezTo>
                  <a:pt x="2070290" y="324114"/>
                  <a:pt x="2091980" y="276258"/>
                  <a:pt x="2111796" y="225211"/>
                </a:cubicBezTo>
                <a:close/>
                <a:moveTo>
                  <a:pt x="260784" y="199213"/>
                </a:moveTo>
                <a:lnTo>
                  <a:pt x="251184" y="268009"/>
                </a:lnTo>
                <a:lnTo>
                  <a:pt x="323180" y="268009"/>
                </a:lnTo>
                <a:lnTo>
                  <a:pt x="331179" y="204013"/>
                </a:lnTo>
                <a:cubicBezTo>
                  <a:pt x="332246" y="200813"/>
                  <a:pt x="331179" y="199213"/>
                  <a:pt x="327980" y="199213"/>
                </a:cubicBezTo>
                <a:close/>
                <a:moveTo>
                  <a:pt x="1070259" y="186989"/>
                </a:moveTo>
                <a:lnTo>
                  <a:pt x="1114432" y="188613"/>
                </a:lnTo>
                <a:lnTo>
                  <a:pt x="1091533" y="216237"/>
                </a:lnTo>
                <a:lnTo>
                  <a:pt x="1204426" y="216237"/>
                </a:lnTo>
                <a:lnTo>
                  <a:pt x="1199527" y="248735"/>
                </a:lnTo>
                <a:lnTo>
                  <a:pt x="1168429" y="248735"/>
                </a:lnTo>
                <a:lnTo>
                  <a:pt x="1106257" y="313756"/>
                </a:lnTo>
                <a:lnTo>
                  <a:pt x="1191327" y="369002"/>
                </a:lnTo>
                <a:lnTo>
                  <a:pt x="1120981" y="369002"/>
                </a:lnTo>
                <a:cubicBezTo>
                  <a:pt x="1107899" y="358170"/>
                  <a:pt x="1092083" y="346254"/>
                  <a:pt x="1073534" y="333255"/>
                </a:cubicBezTo>
                <a:cubicBezTo>
                  <a:pt x="1054985" y="346254"/>
                  <a:pt x="1033170" y="358170"/>
                  <a:pt x="1008088" y="369002"/>
                </a:cubicBezTo>
                <a:lnTo>
                  <a:pt x="939367" y="369002"/>
                </a:lnTo>
                <a:cubicBezTo>
                  <a:pt x="973182" y="353837"/>
                  <a:pt x="1007538" y="335963"/>
                  <a:pt x="1042436" y="315381"/>
                </a:cubicBezTo>
                <a:cubicBezTo>
                  <a:pt x="1024987" y="304548"/>
                  <a:pt x="1006447" y="294257"/>
                  <a:pt x="986815" y="284508"/>
                </a:cubicBezTo>
                <a:lnTo>
                  <a:pt x="1019538" y="248735"/>
                </a:lnTo>
                <a:lnTo>
                  <a:pt x="973715" y="248735"/>
                </a:lnTo>
                <a:lnTo>
                  <a:pt x="976990" y="216237"/>
                </a:lnTo>
                <a:lnTo>
                  <a:pt x="1045711" y="216237"/>
                </a:lnTo>
                <a:cubicBezTo>
                  <a:pt x="1051161" y="208654"/>
                  <a:pt x="1059343" y="198905"/>
                  <a:pt x="1070259" y="186989"/>
                </a:cubicBezTo>
                <a:close/>
                <a:moveTo>
                  <a:pt x="223986" y="165615"/>
                </a:moveTo>
                <a:lnTo>
                  <a:pt x="356778" y="165615"/>
                </a:lnTo>
                <a:cubicBezTo>
                  <a:pt x="365311" y="165615"/>
                  <a:pt x="370644" y="167215"/>
                  <a:pt x="372777" y="170415"/>
                </a:cubicBezTo>
                <a:cubicBezTo>
                  <a:pt x="374910" y="173614"/>
                  <a:pt x="375443" y="180014"/>
                  <a:pt x="374377" y="189613"/>
                </a:cubicBezTo>
                <a:lnTo>
                  <a:pt x="359978" y="301607"/>
                </a:lnTo>
                <a:lnTo>
                  <a:pt x="204787" y="301607"/>
                </a:lnTo>
                <a:close/>
                <a:moveTo>
                  <a:pt x="2604641" y="160815"/>
                </a:moveTo>
                <a:lnTo>
                  <a:pt x="2718234" y="160815"/>
                </a:lnTo>
                <a:lnTo>
                  <a:pt x="2713434" y="196013"/>
                </a:lnTo>
                <a:lnTo>
                  <a:pt x="2675037" y="196013"/>
                </a:lnTo>
                <a:lnTo>
                  <a:pt x="2662237" y="287207"/>
                </a:lnTo>
                <a:lnTo>
                  <a:pt x="2713434" y="272808"/>
                </a:lnTo>
                <a:lnTo>
                  <a:pt x="2708634" y="312806"/>
                </a:lnTo>
                <a:cubicBezTo>
                  <a:pt x="2663837" y="326672"/>
                  <a:pt x="2616907" y="338938"/>
                  <a:pt x="2567843" y="349604"/>
                </a:cubicBezTo>
                <a:lnTo>
                  <a:pt x="2572643" y="309606"/>
                </a:lnTo>
                <a:lnTo>
                  <a:pt x="2620640" y="298407"/>
                </a:lnTo>
                <a:lnTo>
                  <a:pt x="2635039" y="196013"/>
                </a:lnTo>
                <a:lnTo>
                  <a:pt x="2598241" y="196013"/>
                </a:lnTo>
                <a:close/>
                <a:moveTo>
                  <a:pt x="549141" y="134817"/>
                </a:moveTo>
                <a:lnTo>
                  <a:pt x="595913" y="134817"/>
                </a:lnTo>
                <a:cubicBezTo>
                  <a:pt x="602296" y="134817"/>
                  <a:pt x="606688" y="136400"/>
                  <a:pt x="609088" y="139566"/>
                </a:cubicBezTo>
                <a:cubicBezTo>
                  <a:pt x="611487" y="142733"/>
                  <a:pt x="612287" y="148533"/>
                  <a:pt x="611487" y="156965"/>
                </a:cubicBezTo>
                <a:lnTo>
                  <a:pt x="600713" y="264434"/>
                </a:lnTo>
                <a:cubicBezTo>
                  <a:pt x="596713" y="276033"/>
                  <a:pt x="592714" y="286574"/>
                  <a:pt x="588714" y="296057"/>
                </a:cubicBezTo>
                <a:cubicBezTo>
                  <a:pt x="599097" y="308706"/>
                  <a:pt x="615087" y="317664"/>
                  <a:pt x="636686" y="322930"/>
                </a:cubicBezTo>
                <a:cubicBezTo>
                  <a:pt x="658268" y="329247"/>
                  <a:pt x="684650" y="332405"/>
                  <a:pt x="715831" y="332405"/>
                </a:cubicBezTo>
                <a:lnTo>
                  <a:pt x="802151" y="332405"/>
                </a:lnTo>
                <a:lnTo>
                  <a:pt x="792576" y="371927"/>
                </a:lnTo>
                <a:lnTo>
                  <a:pt x="714631" y="371927"/>
                </a:lnTo>
                <a:cubicBezTo>
                  <a:pt x="682650" y="371927"/>
                  <a:pt x="655868" y="368236"/>
                  <a:pt x="634286" y="360853"/>
                </a:cubicBezTo>
                <a:cubicBezTo>
                  <a:pt x="611904" y="354537"/>
                  <a:pt x="592314" y="343471"/>
                  <a:pt x="575515" y="327655"/>
                </a:cubicBezTo>
                <a:lnTo>
                  <a:pt x="555141" y="371927"/>
                </a:lnTo>
                <a:lnTo>
                  <a:pt x="519168" y="371927"/>
                </a:lnTo>
                <a:lnTo>
                  <a:pt x="570715" y="251785"/>
                </a:lnTo>
                <a:lnTo>
                  <a:pt x="579114" y="177514"/>
                </a:lnTo>
                <a:cubicBezTo>
                  <a:pt x="579114" y="175398"/>
                  <a:pt x="578714" y="173814"/>
                  <a:pt x="577915" y="172764"/>
                </a:cubicBezTo>
                <a:cubicBezTo>
                  <a:pt x="577115" y="171715"/>
                  <a:pt x="575915" y="171190"/>
                  <a:pt x="574315" y="171190"/>
                </a:cubicBezTo>
                <a:lnTo>
                  <a:pt x="544342" y="171190"/>
                </a:lnTo>
                <a:close/>
                <a:moveTo>
                  <a:pt x="440123" y="129417"/>
                </a:moveTo>
                <a:lnTo>
                  <a:pt x="548091" y="129417"/>
                </a:lnTo>
                <a:lnTo>
                  <a:pt x="543592" y="163390"/>
                </a:lnTo>
                <a:lnTo>
                  <a:pt x="503094" y="163390"/>
                </a:lnTo>
                <a:lnTo>
                  <a:pt x="497094" y="210312"/>
                </a:lnTo>
                <a:lnTo>
                  <a:pt x="545092" y="210312"/>
                </a:lnTo>
                <a:lnTo>
                  <a:pt x="539092" y="244285"/>
                </a:lnTo>
                <a:lnTo>
                  <a:pt x="494095" y="244285"/>
                </a:lnTo>
                <a:lnTo>
                  <a:pt x="482120" y="331655"/>
                </a:lnTo>
                <a:lnTo>
                  <a:pt x="525593" y="331655"/>
                </a:lnTo>
                <a:lnTo>
                  <a:pt x="510594" y="367228"/>
                </a:lnTo>
                <a:lnTo>
                  <a:pt x="440123" y="367228"/>
                </a:lnTo>
                <a:lnTo>
                  <a:pt x="458122" y="244285"/>
                </a:lnTo>
                <a:lnTo>
                  <a:pt x="416124" y="244285"/>
                </a:lnTo>
                <a:lnTo>
                  <a:pt x="420624" y="210312"/>
                </a:lnTo>
                <a:lnTo>
                  <a:pt x="462622" y="210312"/>
                </a:lnTo>
                <a:lnTo>
                  <a:pt x="468621" y="163390"/>
                </a:lnTo>
                <a:lnTo>
                  <a:pt x="435623" y="163390"/>
                </a:lnTo>
                <a:close/>
                <a:moveTo>
                  <a:pt x="2478249" y="109618"/>
                </a:moveTo>
                <a:lnTo>
                  <a:pt x="2574243" y="109618"/>
                </a:lnTo>
                <a:lnTo>
                  <a:pt x="2545444" y="279208"/>
                </a:lnTo>
                <a:lnTo>
                  <a:pt x="2588642" y="240810"/>
                </a:lnTo>
                <a:lnTo>
                  <a:pt x="2579042" y="295207"/>
                </a:lnTo>
                <a:cubicBezTo>
                  <a:pt x="2564110" y="308006"/>
                  <a:pt x="2548111" y="320805"/>
                  <a:pt x="2531045" y="333605"/>
                </a:cubicBezTo>
                <a:cubicBezTo>
                  <a:pt x="2513979" y="347470"/>
                  <a:pt x="2498514" y="359203"/>
                  <a:pt x="2484648" y="368802"/>
                </a:cubicBezTo>
                <a:lnTo>
                  <a:pt x="2524646" y="146416"/>
                </a:lnTo>
                <a:lnTo>
                  <a:pt x="2471849" y="146416"/>
                </a:lnTo>
                <a:close/>
                <a:moveTo>
                  <a:pt x="2084898" y="105543"/>
                </a:moveTo>
                <a:lnTo>
                  <a:pt x="2123095" y="105543"/>
                </a:lnTo>
                <a:lnTo>
                  <a:pt x="2158468" y="193288"/>
                </a:lnTo>
                <a:lnTo>
                  <a:pt x="2114621" y="193288"/>
                </a:lnTo>
                <a:close/>
                <a:moveTo>
                  <a:pt x="1138805" y="80370"/>
                </a:moveTo>
                <a:lnTo>
                  <a:pt x="1184603" y="80370"/>
                </a:lnTo>
                <a:cubicBezTo>
                  <a:pt x="1169337" y="105585"/>
                  <a:pt x="1154546" y="127892"/>
                  <a:pt x="1140230" y="147291"/>
                </a:cubicBezTo>
                <a:lnTo>
                  <a:pt x="1213226" y="147291"/>
                </a:lnTo>
                <a:lnTo>
                  <a:pt x="1208926" y="177839"/>
                </a:lnTo>
                <a:lnTo>
                  <a:pt x="964216" y="177839"/>
                </a:lnTo>
                <a:lnTo>
                  <a:pt x="969941" y="147291"/>
                </a:lnTo>
                <a:lnTo>
                  <a:pt x="1097308" y="147291"/>
                </a:lnTo>
                <a:close/>
                <a:moveTo>
                  <a:pt x="1014313" y="80370"/>
                </a:moveTo>
                <a:lnTo>
                  <a:pt x="1054385" y="80370"/>
                </a:lnTo>
                <a:lnTo>
                  <a:pt x="1074409" y="135642"/>
                </a:lnTo>
                <a:lnTo>
                  <a:pt x="1031487" y="135642"/>
                </a:lnTo>
                <a:cubicBezTo>
                  <a:pt x="1023854" y="114310"/>
                  <a:pt x="1018129" y="95886"/>
                  <a:pt x="1014313" y="80370"/>
                </a:cubicBezTo>
                <a:close/>
                <a:moveTo>
                  <a:pt x="2235413" y="73895"/>
                </a:moveTo>
                <a:lnTo>
                  <a:pt x="2273786" y="73895"/>
                </a:lnTo>
                <a:cubicBezTo>
                  <a:pt x="2260987" y="169790"/>
                  <a:pt x="2247613" y="237027"/>
                  <a:pt x="2233663" y="275608"/>
                </a:cubicBezTo>
                <a:lnTo>
                  <a:pt x="2266811" y="275608"/>
                </a:lnTo>
                <a:lnTo>
                  <a:pt x="2287760" y="364728"/>
                </a:lnTo>
                <a:lnTo>
                  <a:pt x="2240638" y="364728"/>
                </a:lnTo>
                <a:lnTo>
                  <a:pt x="2228439" y="286532"/>
                </a:lnTo>
                <a:cubicBezTo>
                  <a:pt x="2215640" y="312598"/>
                  <a:pt x="2196441" y="340229"/>
                  <a:pt x="2170842" y="369427"/>
                </a:cubicBezTo>
                <a:lnTo>
                  <a:pt x="2121995" y="369427"/>
                </a:lnTo>
                <a:cubicBezTo>
                  <a:pt x="2160376" y="324597"/>
                  <a:pt x="2183642" y="293840"/>
                  <a:pt x="2191791" y="277158"/>
                </a:cubicBezTo>
                <a:cubicBezTo>
                  <a:pt x="2198774" y="261526"/>
                  <a:pt x="2204590" y="244327"/>
                  <a:pt x="2209240" y="225561"/>
                </a:cubicBezTo>
                <a:cubicBezTo>
                  <a:pt x="2218539" y="184897"/>
                  <a:pt x="2227264" y="134342"/>
                  <a:pt x="2235413" y="73895"/>
                </a:cubicBezTo>
                <a:close/>
                <a:moveTo>
                  <a:pt x="1820689" y="47222"/>
                </a:moveTo>
                <a:cubicBezTo>
                  <a:pt x="1817489" y="79220"/>
                  <a:pt x="1813222" y="111751"/>
                  <a:pt x="1807890" y="144816"/>
                </a:cubicBezTo>
                <a:lnTo>
                  <a:pt x="1907083" y="144816"/>
                </a:lnTo>
                <a:lnTo>
                  <a:pt x="1919883" y="47222"/>
                </a:lnTo>
                <a:close/>
                <a:moveTo>
                  <a:pt x="2343932" y="35098"/>
                </a:moveTo>
                <a:lnTo>
                  <a:pt x="2381579" y="35098"/>
                </a:lnTo>
                <a:lnTo>
                  <a:pt x="2348431" y="278958"/>
                </a:lnTo>
                <a:lnTo>
                  <a:pt x="2312284" y="278958"/>
                </a:lnTo>
                <a:close/>
                <a:moveTo>
                  <a:pt x="1422313" y="13624"/>
                </a:moveTo>
                <a:lnTo>
                  <a:pt x="1620701" y="13624"/>
                </a:lnTo>
                <a:lnTo>
                  <a:pt x="1615901" y="53622"/>
                </a:lnTo>
                <a:lnTo>
                  <a:pt x="1561505" y="53622"/>
                </a:lnTo>
                <a:lnTo>
                  <a:pt x="1513507" y="367203"/>
                </a:lnTo>
                <a:lnTo>
                  <a:pt x="1406314" y="367203"/>
                </a:lnTo>
                <a:lnTo>
                  <a:pt x="1395115" y="325605"/>
                </a:lnTo>
                <a:lnTo>
                  <a:pt x="1471910" y="325605"/>
                </a:lnTo>
                <a:lnTo>
                  <a:pt x="1515107" y="53622"/>
                </a:lnTo>
                <a:lnTo>
                  <a:pt x="1415913" y="53622"/>
                </a:lnTo>
                <a:close/>
                <a:moveTo>
                  <a:pt x="217586" y="12024"/>
                </a:moveTo>
                <a:lnTo>
                  <a:pt x="374377" y="12024"/>
                </a:lnTo>
                <a:cubicBezTo>
                  <a:pt x="383976" y="12024"/>
                  <a:pt x="390376" y="13624"/>
                  <a:pt x="393576" y="16824"/>
                </a:cubicBezTo>
                <a:cubicBezTo>
                  <a:pt x="396775" y="20024"/>
                  <a:pt x="397842" y="26423"/>
                  <a:pt x="396775" y="36023"/>
                </a:cubicBezTo>
                <a:cubicBezTo>
                  <a:pt x="393576" y="59488"/>
                  <a:pt x="387709" y="96286"/>
                  <a:pt x="379177" y="146416"/>
                </a:cubicBezTo>
                <a:lnTo>
                  <a:pt x="305581" y="146416"/>
                </a:lnTo>
                <a:lnTo>
                  <a:pt x="292782" y="112818"/>
                </a:lnTo>
                <a:lnTo>
                  <a:pt x="343979" y="112818"/>
                </a:lnTo>
                <a:cubicBezTo>
                  <a:pt x="348245" y="91486"/>
                  <a:pt x="351445" y="70687"/>
                  <a:pt x="353578" y="50422"/>
                </a:cubicBezTo>
                <a:cubicBezTo>
                  <a:pt x="353578" y="46155"/>
                  <a:pt x="351978" y="44022"/>
                  <a:pt x="348778" y="44022"/>
                </a:cubicBezTo>
                <a:lnTo>
                  <a:pt x="311981" y="44022"/>
                </a:lnTo>
                <a:cubicBezTo>
                  <a:pt x="297048" y="83486"/>
                  <a:pt x="279449" y="117618"/>
                  <a:pt x="259184" y="146416"/>
                </a:cubicBezTo>
                <a:lnTo>
                  <a:pt x="209587" y="146416"/>
                </a:lnTo>
                <a:cubicBezTo>
                  <a:pt x="224519" y="127217"/>
                  <a:pt x="236785" y="109618"/>
                  <a:pt x="246385" y="93619"/>
                </a:cubicBezTo>
                <a:cubicBezTo>
                  <a:pt x="255984" y="77620"/>
                  <a:pt x="263984" y="61088"/>
                  <a:pt x="270383" y="44022"/>
                </a:cubicBezTo>
                <a:lnTo>
                  <a:pt x="227186" y="44022"/>
                </a:lnTo>
                <a:close/>
                <a:moveTo>
                  <a:pt x="2790229" y="10424"/>
                </a:moveTo>
                <a:lnTo>
                  <a:pt x="2825427" y="10424"/>
                </a:lnTo>
                <a:cubicBezTo>
                  <a:pt x="2828627" y="29623"/>
                  <a:pt x="2832893" y="48822"/>
                  <a:pt x="2838227" y="68021"/>
                </a:cubicBezTo>
                <a:lnTo>
                  <a:pt x="2799829" y="68021"/>
                </a:lnTo>
                <a:cubicBezTo>
                  <a:pt x="2795562" y="53088"/>
                  <a:pt x="2792362" y="33890"/>
                  <a:pt x="2790229" y="10424"/>
                </a:cubicBezTo>
                <a:close/>
                <a:moveTo>
                  <a:pt x="699082" y="9574"/>
                </a:moveTo>
                <a:lnTo>
                  <a:pt x="740130" y="9574"/>
                </a:lnTo>
                <a:lnTo>
                  <a:pt x="726430" y="56071"/>
                </a:lnTo>
                <a:lnTo>
                  <a:pt x="800926" y="56071"/>
                </a:lnTo>
                <a:lnTo>
                  <a:pt x="796351" y="89769"/>
                </a:lnTo>
                <a:lnTo>
                  <a:pt x="715806" y="89769"/>
                </a:lnTo>
                <a:lnTo>
                  <a:pt x="685408" y="168365"/>
                </a:lnTo>
                <a:lnTo>
                  <a:pt x="709732" y="168365"/>
                </a:lnTo>
                <a:lnTo>
                  <a:pt x="717331" y="110618"/>
                </a:lnTo>
                <a:lnTo>
                  <a:pt x="753804" y="133067"/>
                </a:lnTo>
                <a:lnTo>
                  <a:pt x="749229" y="168365"/>
                </a:lnTo>
                <a:lnTo>
                  <a:pt x="779627" y="168365"/>
                </a:lnTo>
                <a:lnTo>
                  <a:pt x="776602" y="202038"/>
                </a:lnTo>
                <a:lnTo>
                  <a:pt x="744679" y="202038"/>
                </a:lnTo>
                <a:lnTo>
                  <a:pt x="740130" y="235736"/>
                </a:lnTo>
                <a:lnTo>
                  <a:pt x="782677" y="235736"/>
                </a:lnTo>
                <a:lnTo>
                  <a:pt x="778127" y="271008"/>
                </a:lnTo>
                <a:lnTo>
                  <a:pt x="735555" y="271008"/>
                </a:lnTo>
                <a:lnTo>
                  <a:pt x="727955" y="323955"/>
                </a:lnTo>
                <a:lnTo>
                  <a:pt x="688433" y="323955"/>
                </a:lnTo>
                <a:lnTo>
                  <a:pt x="696032" y="271008"/>
                </a:lnTo>
                <a:lnTo>
                  <a:pt x="618512" y="271008"/>
                </a:lnTo>
                <a:lnTo>
                  <a:pt x="621562" y="235736"/>
                </a:lnTo>
                <a:lnTo>
                  <a:pt x="700607" y="235736"/>
                </a:lnTo>
                <a:lnTo>
                  <a:pt x="705157" y="202038"/>
                </a:lnTo>
                <a:lnTo>
                  <a:pt x="630686" y="202038"/>
                </a:lnTo>
                <a:cubicBezTo>
                  <a:pt x="645885" y="165690"/>
                  <a:pt x="660068" y="128267"/>
                  <a:pt x="673234" y="89769"/>
                </a:cubicBezTo>
                <a:lnTo>
                  <a:pt x="642836" y="89769"/>
                </a:lnTo>
                <a:lnTo>
                  <a:pt x="647410" y="56071"/>
                </a:lnTo>
                <a:lnTo>
                  <a:pt x="685408" y="56071"/>
                </a:lnTo>
                <a:close/>
                <a:moveTo>
                  <a:pt x="1718295" y="8824"/>
                </a:moveTo>
                <a:lnTo>
                  <a:pt x="2033476" y="8824"/>
                </a:lnTo>
                <a:lnTo>
                  <a:pt x="2028676" y="47222"/>
                </a:lnTo>
                <a:lnTo>
                  <a:pt x="1967880" y="47222"/>
                </a:lnTo>
                <a:lnTo>
                  <a:pt x="1955081" y="144816"/>
                </a:lnTo>
                <a:lnTo>
                  <a:pt x="2033476" y="144816"/>
                </a:lnTo>
                <a:lnTo>
                  <a:pt x="2028676" y="183214"/>
                </a:lnTo>
                <a:lnTo>
                  <a:pt x="1948681" y="183214"/>
                </a:lnTo>
                <a:lnTo>
                  <a:pt x="1924682" y="362403"/>
                </a:lnTo>
                <a:lnTo>
                  <a:pt x="1875085" y="362403"/>
                </a:lnTo>
                <a:lnTo>
                  <a:pt x="1900684" y="183214"/>
                </a:lnTo>
                <a:lnTo>
                  <a:pt x="1799890" y="183214"/>
                </a:lnTo>
                <a:cubicBezTo>
                  <a:pt x="1781758" y="255743"/>
                  <a:pt x="1749226" y="315472"/>
                  <a:pt x="1702296" y="362403"/>
                </a:cubicBezTo>
                <a:lnTo>
                  <a:pt x="1641500" y="362403"/>
                </a:lnTo>
                <a:cubicBezTo>
                  <a:pt x="1671364" y="333605"/>
                  <a:pt x="1694830" y="304806"/>
                  <a:pt x="1711895" y="276008"/>
                </a:cubicBezTo>
                <a:cubicBezTo>
                  <a:pt x="1728961" y="247210"/>
                  <a:pt x="1742294" y="216278"/>
                  <a:pt x="1751893" y="183214"/>
                </a:cubicBezTo>
                <a:lnTo>
                  <a:pt x="1673498" y="183214"/>
                </a:lnTo>
                <a:lnTo>
                  <a:pt x="1678297" y="144816"/>
                </a:lnTo>
                <a:lnTo>
                  <a:pt x="1759892" y="144816"/>
                </a:lnTo>
                <a:cubicBezTo>
                  <a:pt x="1765225" y="119218"/>
                  <a:pt x="1769492" y="86686"/>
                  <a:pt x="1772692" y="47222"/>
                </a:cubicBezTo>
                <a:lnTo>
                  <a:pt x="1711895" y="47222"/>
                </a:lnTo>
                <a:close/>
                <a:moveTo>
                  <a:pt x="559941" y="8374"/>
                </a:moveTo>
                <a:lnTo>
                  <a:pt x="592314" y="8374"/>
                </a:lnTo>
                <a:cubicBezTo>
                  <a:pt x="600296" y="41039"/>
                  <a:pt x="609488" y="73704"/>
                  <a:pt x="619887" y="106368"/>
                </a:cubicBezTo>
                <a:lnTo>
                  <a:pt x="585114" y="106368"/>
                </a:lnTo>
                <a:close/>
                <a:moveTo>
                  <a:pt x="913519" y="6850"/>
                </a:moveTo>
                <a:lnTo>
                  <a:pt x="954792" y="6850"/>
                </a:lnTo>
                <a:lnTo>
                  <a:pt x="943692" y="84620"/>
                </a:lnTo>
                <a:lnTo>
                  <a:pt x="980190" y="84620"/>
                </a:lnTo>
                <a:lnTo>
                  <a:pt x="973840" y="119543"/>
                </a:lnTo>
                <a:lnTo>
                  <a:pt x="938917" y="119543"/>
                </a:lnTo>
                <a:lnTo>
                  <a:pt x="929393" y="187814"/>
                </a:lnTo>
                <a:lnTo>
                  <a:pt x="964316" y="175114"/>
                </a:lnTo>
                <a:lnTo>
                  <a:pt x="957966" y="214787"/>
                </a:lnTo>
                <a:lnTo>
                  <a:pt x="924618" y="225911"/>
                </a:lnTo>
                <a:lnTo>
                  <a:pt x="903995" y="371952"/>
                </a:lnTo>
                <a:lnTo>
                  <a:pt x="834124" y="371952"/>
                </a:lnTo>
                <a:lnTo>
                  <a:pt x="823000" y="335430"/>
                </a:lnTo>
                <a:lnTo>
                  <a:pt x="865872" y="335430"/>
                </a:lnTo>
                <a:lnTo>
                  <a:pt x="880171" y="240185"/>
                </a:lnTo>
                <a:lnTo>
                  <a:pt x="848398" y="251310"/>
                </a:lnTo>
                <a:lnTo>
                  <a:pt x="834124" y="214787"/>
                </a:lnTo>
                <a:lnTo>
                  <a:pt x="884921" y="202088"/>
                </a:lnTo>
                <a:lnTo>
                  <a:pt x="897620" y="119543"/>
                </a:lnTo>
                <a:lnTo>
                  <a:pt x="854748" y="119543"/>
                </a:lnTo>
                <a:lnTo>
                  <a:pt x="861122" y="84620"/>
                </a:lnTo>
                <a:lnTo>
                  <a:pt x="902395" y="84620"/>
                </a:lnTo>
                <a:close/>
                <a:moveTo>
                  <a:pt x="1339893" y="3650"/>
                </a:moveTo>
                <a:lnTo>
                  <a:pt x="1387740" y="3650"/>
                </a:lnTo>
                <a:lnTo>
                  <a:pt x="1374866" y="81420"/>
                </a:lnTo>
                <a:lnTo>
                  <a:pt x="1417188" y="81420"/>
                </a:lnTo>
                <a:lnTo>
                  <a:pt x="1409839" y="116343"/>
                </a:lnTo>
                <a:lnTo>
                  <a:pt x="1369341" y="116343"/>
                </a:lnTo>
                <a:lnTo>
                  <a:pt x="1358292" y="184614"/>
                </a:lnTo>
                <a:lnTo>
                  <a:pt x="1398789" y="171914"/>
                </a:lnTo>
                <a:lnTo>
                  <a:pt x="1391415" y="211587"/>
                </a:lnTo>
                <a:lnTo>
                  <a:pt x="1352767" y="222711"/>
                </a:lnTo>
                <a:lnTo>
                  <a:pt x="1328844" y="368752"/>
                </a:lnTo>
                <a:lnTo>
                  <a:pt x="1247849" y="368752"/>
                </a:lnTo>
                <a:lnTo>
                  <a:pt x="1234949" y="332230"/>
                </a:lnTo>
                <a:lnTo>
                  <a:pt x="1284646" y="332230"/>
                </a:lnTo>
                <a:lnTo>
                  <a:pt x="1301220" y="236986"/>
                </a:lnTo>
                <a:lnTo>
                  <a:pt x="1264398" y="248110"/>
                </a:lnTo>
                <a:lnTo>
                  <a:pt x="1247849" y="211587"/>
                </a:lnTo>
                <a:lnTo>
                  <a:pt x="1306745" y="198888"/>
                </a:lnTo>
                <a:lnTo>
                  <a:pt x="1321469" y="116343"/>
                </a:lnTo>
                <a:lnTo>
                  <a:pt x="1271772" y="116343"/>
                </a:lnTo>
                <a:lnTo>
                  <a:pt x="1279147" y="81420"/>
                </a:lnTo>
                <a:lnTo>
                  <a:pt x="1326994" y="81420"/>
                </a:lnTo>
                <a:close/>
                <a:moveTo>
                  <a:pt x="2096222" y="3450"/>
                </a:moveTo>
                <a:lnTo>
                  <a:pt x="2135844" y="3450"/>
                </a:lnTo>
                <a:lnTo>
                  <a:pt x="2171822" y="84601"/>
                </a:lnTo>
                <a:lnTo>
                  <a:pt x="2180392" y="13549"/>
                </a:lnTo>
                <a:lnTo>
                  <a:pt x="2314808" y="13549"/>
                </a:lnTo>
                <a:cubicBezTo>
                  <a:pt x="2324958" y="13549"/>
                  <a:pt x="2331299" y="15082"/>
                  <a:pt x="2333832" y="18149"/>
                </a:cubicBezTo>
                <a:cubicBezTo>
                  <a:pt x="2335532" y="21215"/>
                  <a:pt x="2335957" y="28365"/>
                  <a:pt x="2335107" y="39597"/>
                </a:cubicBezTo>
                <a:lnTo>
                  <a:pt x="2311009" y="244860"/>
                </a:lnTo>
                <a:lnTo>
                  <a:pt x="2275511" y="244860"/>
                </a:lnTo>
                <a:lnTo>
                  <a:pt x="2298335" y="53372"/>
                </a:lnTo>
                <a:cubicBezTo>
                  <a:pt x="2298335" y="50322"/>
                  <a:pt x="2298335" y="48280"/>
                  <a:pt x="2298335" y="47247"/>
                </a:cubicBezTo>
                <a:cubicBezTo>
                  <a:pt x="2297485" y="46230"/>
                  <a:pt x="2296218" y="45722"/>
                  <a:pt x="2294535" y="45722"/>
                </a:cubicBezTo>
                <a:lnTo>
                  <a:pt x="2210840" y="45722"/>
                </a:lnTo>
                <a:lnTo>
                  <a:pt x="2187991" y="244860"/>
                </a:lnTo>
                <a:lnTo>
                  <a:pt x="2152493" y="244860"/>
                </a:lnTo>
                <a:lnTo>
                  <a:pt x="2171606" y="86395"/>
                </a:lnTo>
                <a:lnTo>
                  <a:pt x="2130170" y="86395"/>
                </a:lnTo>
                <a:close/>
                <a:moveTo>
                  <a:pt x="2510247" y="2425"/>
                </a:moveTo>
                <a:lnTo>
                  <a:pt x="2551844" y="2425"/>
                </a:lnTo>
                <a:lnTo>
                  <a:pt x="2574243" y="90419"/>
                </a:lnTo>
                <a:lnTo>
                  <a:pt x="2531045" y="90419"/>
                </a:lnTo>
                <a:close/>
                <a:moveTo>
                  <a:pt x="123192" y="2425"/>
                </a:moveTo>
                <a:lnTo>
                  <a:pt x="166390" y="2425"/>
                </a:lnTo>
                <a:lnTo>
                  <a:pt x="159990" y="53622"/>
                </a:lnTo>
                <a:lnTo>
                  <a:pt x="211187" y="53622"/>
                </a:lnTo>
                <a:lnTo>
                  <a:pt x="206387" y="88819"/>
                </a:lnTo>
                <a:lnTo>
                  <a:pt x="155190" y="88819"/>
                </a:lnTo>
                <a:lnTo>
                  <a:pt x="150391" y="138417"/>
                </a:lnTo>
                <a:lnTo>
                  <a:pt x="209587" y="138417"/>
                </a:lnTo>
                <a:lnTo>
                  <a:pt x="203187" y="173614"/>
                </a:lnTo>
                <a:lnTo>
                  <a:pt x="156790" y="173614"/>
                </a:lnTo>
                <a:lnTo>
                  <a:pt x="150391" y="220012"/>
                </a:lnTo>
                <a:lnTo>
                  <a:pt x="193588" y="220012"/>
                </a:lnTo>
                <a:lnTo>
                  <a:pt x="188788" y="253610"/>
                </a:lnTo>
                <a:lnTo>
                  <a:pt x="145591" y="253610"/>
                </a:lnTo>
                <a:lnTo>
                  <a:pt x="137591" y="312806"/>
                </a:lnTo>
                <a:cubicBezTo>
                  <a:pt x="138658" y="312806"/>
                  <a:pt x="140258" y="312806"/>
                  <a:pt x="142391" y="312806"/>
                </a:cubicBezTo>
                <a:cubicBezTo>
                  <a:pt x="143458" y="313873"/>
                  <a:pt x="146657" y="314939"/>
                  <a:pt x="151990" y="316006"/>
                </a:cubicBezTo>
                <a:cubicBezTo>
                  <a:pt x="157323" y="318139"/>
                  <a:pt x="164790" y="320272"/>
                  <a:pt x="174389" y="322405"/>
                </a:cubicBezTo>
                <a:cubicBezTo>
                  <a:pt x="183988" y="324539"/>
                  <a:pt x="195188" y="326138"/>
                  <a:pt x="207987" y="327205"/>
                </a:cubicBezTo>
                <a:cubicBezTo>
                  <a:pt x="219720" y="328272"/>
                  <a:pt x="231452" y="328805"/>
                  <a:pt x="243185" y="328805"/>
                </a:cubicBezTo>
                <a:cubicBezTo>
                  <a:pt x="254917" y="329872"/>
                  <a:pt x="266117" y="330405"/>
                  <a:pt x="276783" y="330405"/>
                </a:cubicBezTo>
                <a:cubicBezTo>
                  <a:pt x="286382" y="330405"/>
                  <a:pt x="304514" y="330405"/>
                  <a:pt x="331179" y="330405"/>
                </a:cubicBezTo>
                <a:lnTo>
                  <a:pt x="380776" y="330405"/>
                </a:lnTo>
                <a:lnTo>
                  <a:pt x="356778" y="370402"/>
                </a:lnTo>
                <a:lnTo>
                  <a:pt x="324780" y="370402"/>
                </a:lnTo>
                <a:cubicBezTo>
                  <a:pt x="277849" y="370402"/>
                  <a:pt x="239985" y="368802"/>
                  <a:pt x="211187" y="365603"/>
                </a:cubicBezTo>
                <a:cubicBezTo>
                  <a:pt x="181322" y="362403"/>
                  <a:pt x="155190" y="356537"/>
                  <a:pt x="132792" y="348004"/>
                </a:cubicBezTo>
                <a:cubicBezTo>
                  <a:pt x="110393" y="339471"/>
                  <a:pt x="89594" y="325072"/>
                  <a:pt x="70395" y="304806"/>
                </a:cubicBezTo>
                <a:cubicBezTo>
                  <a:pt x="61863" y="330405"/>
                  <a:pt x="53863" y="352270"/>
                  <a:pt x="46397" y="370402"/>
                </a:cubicBezTo>
                <a:lnTo>
                  <a:pt x="0" y="370402"/>
                </a:lnTo>
                <a:cubicBezTo>
                  <a:pt x="24532" y="310673"/>
                  <a:pt x="43197" y="252010"/>
                  <a:pt x="55996" y="194413"/>
                </a:cubicBezTo>
                <a:lnTo>
                  <a:pt x="97594" y="194413"/>
                </a:lnTo>
                <a:cubicBezTo>
                  <a:pt x="93327" y="215745"/>
                  <a:pt x="87994" y="239744"/>
                  <a:pt x="81595" y="266409"/>
                </a:cubicBezTo>
                <a:cubicBezTo>
                  <a:pt x="89061" y="276008"/>
                  <a:pt x="94927" y="282941"/>
                  <a:pt x="99194" y="287207"/>
                </a:cubicBezTo>
                <a:lnTo>
                  <a:pt x="115193" y="173614"/>
                </a:lnTo>
                <a:lnTo>
                  <a:pt x="31998" y="173614"/>
                </a:lnTo>
                <a:lnTo>
                  <a:pt x="36797" y="138417"/>
                </a:lnTo>
                <a:lnTo>
                  <a:pt x="105593" y="138417"/>
                </a:lnTo>
                <a:lnTo>
                  <a:pt x="111993" y="88819"/>
                </a:lnTo>
                <a:lnTo>
                  <a:pt x="57596" y="88819"/>
                </a:lnTo>
                <a:lnTo>
                  <a:pt x="62396" y="53622"/>
                </a:lnTo>
                <a:lnTo>
                  <a:pt x="116793" y="53622"/>
                </a:lnTo>
                <a:close/>
                <a:moveTo>
                  <a:pt x="1068685" y="1825"/>
                </a:moveTo>
                <a:lnTo>
                  <a:pt x="1113057" y="1825"/>
                </a:lnTo>
                <a:cubicBezTo>
                  <a:pt x="1114007" y="10558"/>
                  <a:pt x="1116390" y="22682"/>
                  <a:pt x="1120206" y="38198"/>
                </a:cubicBezTo>
                <a:lnTo>
                  <a:pt x="1208926" y="38198"/>
                </a:lnTo>
                <a:lnTo>
                  <a:pt x="1204626" y="68746"/>
                </a:lnTo>
                <a:lnTo>
                  <a:pt x="992839" y="68746"/>
                </a:lnTo>
                <a:lnTo>
                  <a:pt x="997139" y="38198"/>
                </a:lnTo>
                <a:lnTo>
                  <a:pt x="1077284" y="38198"/>
                </a:lnTo>
                <a:cubicBezTo>
                  <a:pt x="1073468" y="23648"/>
                  <a:pt x="1070601" y="11524"/>
                  <a:pt x="1068685" y="1825"/>
                </a:cubicBezTo>
                <a:close/>
                <a:moveTo>
                  <a:pt x="2408703" y="1400"/>
                </a:moveTo>
                <a:lnTo>
                  <a:pt x="2447875" y="1400"/>
                </a:lnTo>
                <a:lnTo>
                  <a:pt x="2398153" y="368827"/>
                </a:lnTo>
                <a:lnTo>
                  <a:pt x="2328858" y="368827"/>
                </a:lnTo>
                <a:lnTo>
                  <a:pt x="2318308" y="333530"/>
                </a:lnTo>
                <a:lnTo>
                  <a:pt x="2363506" y="333530"/>
                </a:lnTo>
                <a:close/>
                <a:moveTo>
                  <a:pt x="2735833" y="825"/>
                </a:moveTo>
                <a:lnTo>
                  <a:pt x="2779030" y="825"/>
                </a:lnTo>
                <a:cubicBezTo>
                  <a:pt x="2775830" y="34956"/>
                  <a:pt x="2774230" y="60555"/>
                  <a:pt x="2774230" y="77620"/>
                </a:cubicBezTo>
                <a:lnTo>
                  <a:pt x="2839826" y="77620"/>
                </a:lnTo>
                <a:lnTo>
                  <a:pt x="2833427" y="114418"/>
                </a:lnTo>
                <a:lnTo>
                  <a:pt x="2772631" y="114418"/>
                </a:lnTo>
                <a:cubicBezTo>
                  <a:pt x="2769430" y="209346"/>
                  <a:pt x="2769430" y="282408"/>
                  <a:pt x="2772631" y="333605"/>
                </a:cubicBezTo>
                <a:lnTo>
                  <a:pt x="2811028" y="333605"/>
                </a:lnTo>
                <a:lnTo>
                  <a:pt x="2798229" y="370402"/>
                </a:lnTo>
                <a:lnTo>
                  <a:pt x="2731033" y="370402"/>
                </a:lnTo>
                <a:cubicBezTo>
                  <a:pt x="2725700" y="301073"/>
                  <a:pt x="2725167" y="215745"/>
                  <a:pt x="2729433" y="114418"/>
                </a:cubicBezTo>
                <a:lnTo>
                  <a:pt x="2590242" y="114418"/>
                </a:lnTo>
                <a:lnTo>
                  <a:pt x="2595041" y="77620"/>
                </a:lnTo>
                <a:lnTo>
                  <a:pt x="2731033" y="77620"/>
                </a:lnTo>
                <a:cubicBezTo>
                  <a:pt x="2731033" y="58421"/>
                  <a:pt x="2732633" y="32823"/>
                  <a:pt x="2735833" y="825"/>
                </a:cubicBezTo>
                <a:close/>
                <a:moveTo>
                  <a:pt x="491120" y="0"/>
                </a:moveTo>
                <a:lnTo>
                  <a:pt x="530092" y="0"/>
                </a:lnTo>
                <a:cubicBezTo>
                  <a:pt x="526093" y="19415"/>
                  <a:pt x="521093" y="35598"/>
                  <a:pt x="515093" y="48547"/>
                </a:cubicBezTo>
                <a:lnTo>
                  <a:pt x="566090" y="48547"/>
                </a:lnTo>
                <a:lnTo>
                  <a:pt x="561591" y="82520"/>
                </a:lnTo>
                <a:lnTo>
                  <a:pt x="494095" y="82520"/>
                </a:lnTo>
                <a:cubicBezTo>
                  <a:pt x="477112" y="104085"/>
                  <a:pt x="454122" y="121876"/>
                  <a:pt x="425124" y="135892"/>
                </a:cubicBezTo>
                <a:lnTo>
                  <a:pt x="435623" y="85745"/>
                </a:lnTo>
                <a:cubicBezTo>
                  <a:pt x="449622" y="76045"/>
                  <a:pt x="461622" y="63646"/>
                  <a:pt x="471621" y="48547"/>
                </a:cubicBezTo>
                <a:cubicBezTo>
                  <a:pt x="480620" y="33448"/>
                  <a:pt x="487120" y="17266"/>
                  <a:pt x="491120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200" u="none" strike="noStrike" dirty="0">
              <a:solidFill>
                <a:srgbClr val="333333"/>
              </a:solidFill>
              <a:effectLst/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9DB22B5-0DBA-6744-8B4E-17883981C131}"/>
              </a:ext>
            </a:extLst>
          </p:cNvPr>
          <p:cNvSpPr txBox="1"/>
          <p:nvPr/>
        </p:nvSpPr>
        <p:spPr>
          <a:xfrm>
            <a:off x="830115" y="2644769"/>
            <a:ext cx="10906834" cy="294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登录 </a:t>
            </a:r>
            <a:r>
              <a:rPr lang="zh-CN" altLang="en-US" sz="2100" u="none" strike="noStrike" dirty="0">
                <a:solidFill>
                  <a:srgbClr val="00A4FF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  <a:hlinkClick r:id="rId5"/>
              </a:rPr>
              <a:t>数据万象控制台</a:t>
            </a:r>
            <a:r>
              <a:rPr lang="zh-CN" altLang="en-US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 ，单击</a:t>
            </a:r>
            <a:r>
              <a:rPr lang="en-US" altLang="zh-CN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【</a:t>
            </a:r>
            <a:r>
              <a:rPr lang="zh-CN" altLang="en-US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存储桶管理</a:t>
            </a:r>
            <a:r>
              <a:rPr lang="en-US" altLang="zh-CN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】</a:t>
            </a:r>
            <a:r>
              <a:rPr lang="zh-CN" altLang="en-US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，进入存储桶管理页面。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在</a:t>
            </a:r>
            <a:r>
              <a:rPr lang="en-US" altLang="zh-CN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【</a:t>
            </a:r>
            <a:r>
              <a:rPr lang="zh-CN" altLang="en-US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存储桶管理</a:t>
            </a:r>
            <a:r>
              <a:rPr lang="en-US" altLang="zh-CN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】</a:t>
            </a:r>
            <a:r>
              <a:rPr lang="zh-CN" altLang="en-US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页面选择并单击需操作的存储桶，进入相应存储桶管理页面。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单击左侧导航栏</a:t>
            </a:r>
            <a:r>
              <a:rPr lang="en-US" altLang="zh-CN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【</a:t>
            </a:r>
            <a:r>
              <a:rPr lang="zh-CN" altLang="en-US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文档处理</a:t>
            </a:r>
            <a:r>
              <a:rPr lang="en-US" altLang="zh-CN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】</a:t>
            </a:r>
            <a:r>
              <a:rPr lang="zh-CN" altLang="en-US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页签，然后选择</a:t>
            </a:r>
            <a:r>
              <a:rPr lang="en-US" altLang="zh-CN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【</a:t>
            </a:r>
            <a:r>
              <a:rPr lang="zh-CN" altLang="en-US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文档预览</a:t>
            </a:r>
            <a:r>
              <a:rPr lang="en-US" altLang="zh-CN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】</a:t>
            </a:r>
            <a:r>
              <a:rPr lang="zh-CN" altLang="en-US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配置项。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单击文档预览</a:t>
            </a:r>
            <a:r>
              <a:rPr lang="en-US" altLang="zh-CN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【</a:t>
            </a:r>
            <a:r>
              <a:rPr lang="zh-CN" altLang="en-US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编辑</a:t>
            </a:r>
            <a:r>
              <a:rPr lang="en-US" altLang="zh-CN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】</a:t>
            </a:r>
            <a:r>
              <a:rPr lang="zh-CN" altLang="en-US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按钮，将状态修改为开启，单击</a:t>
            </a:r>
            <a:r>
              <a:rPr lang="en-US" altLang="zh-CN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【</a:t>
            </a:r>
            <a:r>
              <a:rPr lang="zh-CN" altLang="en-US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保存</a:t>
            </a:r>
            <a:r>
              <a:rPr lang="en-US" altLang="zh-CN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】</a:t>
            </a:r>
            <a:r>
              <a:rPr lang="zh-CN" altLang="en-US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，即可开通文档预览服务。</a:t>
            </a:r>
          </a:p>
          <a:p>
            <a:pPr algn="l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开通服务后，使用相应的文档预览接口即可实现 </a:t>
            </a:r>
            <a:r>
              <a:rPr lang="zh-CN" altLang="en-US" sz="2100" u="none" strike="noStrike" dirty="0">
                <a:solidFill>
                  <a:srgbClr val="00A4FF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  <a:hlinkClick r:id="rId6"/>
              </a:rPr>
              <a:t>下载时实时预览</a:t>
            </a:r>
            <a:r>
              <a:rPr lang="zh-CN" altLang="en-US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；同时支持 </a:t>
            </a:r>
            <a:r>
              <a:rPr lang="zh-CN" altLang="en-US" sz="2100" u="none" strike="noStrike" dirty="0">
                <a:solidFill>
                  <a:srgbClr val="00A4FF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  <a:hlinkClick r:id="rId7"/>
              </a:rPr>
              <a:t>异步创建文档预览任务</a:t>
            </a:r>
            <a:r>
              <a:rPr lang="zh-CN" altLang="en-US" sz="21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。</a:t>
            </a:r>
          </a:p>
        </p:txBody>
      </p:sp>
      <p:sp>
        <p:nvSpPr>
          <p:cNvPr id="11" name="任意形状 10">
            <a:extLst>
              <a:ext uri="{FF2B5EF4-FFF2-40B4-BE49-F238E27FC236}">
                <a16:creationId xmlns:a16="http://schemas.microsoft.com/office/drawing/2014/main" id="{7945D31B-3FBB-FD41-915F-E82B50F1692E}"/>
              </a:ext>
            </a:extLst>
          </p:cNvPr>
          <p:cNvSpPr/>
          <p:nvPr/>
        </p:nvSpPr>
        <p:spPr>
          <a:xfrm>
            <a:off x="10312434" y="627115"/>
            <a:ext cx="1388649" cy="318009"/>
          </a:xfrm>
          <a:custGeom>
            <a:avLst/>
            <a:gdLst/>
            <a:ahLst/>
            <a:cxnLst/>
            <a:rect l="l" t="t" r="r" b="b"/>
            <a:pathLst>
              <a:path w="1388649" h="318009">
                <a:moveTo>
                  <a:pt x="1194081" y="243669"/>
                </a:moveTo>
                <a:lnTo>
                  <a:pt x="1234004" y="243669"/>
                </a:lnTo>
                <a:cubicBezTo>
                  <a:pt x="1222991" y="260189"/>
                  <a:pt x="1208765" y="273497"/>
                  <a:pt x="1191328" y="283592"/>
                </a:cubicBezTo>
                <a:cubicBezTo>
                  <a:pt x="1173890" y="293688"/>
                  <a:pt x="1155076" y="301489"/>
                  <a:pt x="1134885" y="306996"/>
                </a:cubicBezTo>
                <a:cubicBezTo>
                  <a:pt x="1114694" y="312502"/>
                  <a:pt x="1093126" y="315715"/>
                  <a:pt x="1070182" y="316632"/>
                </a:cubicBezTo>
                <a:lnTo>
                  <a:pt x="1082572" y="279462"/>
                </a:lnTo>
                <a:cubicBezTo>
                  <a:pt x="1107351" y="279462"/>
                  <a:pt x="1128460" y="276709"/>
                  <a:pt x="1145898" y="271202"/>
                </a:cubicBezTo>
                <a:cubicBezTo>
                  <a:pt x="1162418" y="266614"/>
                  <a:pt x="1178479" y="257436"/>
                  <a:pt x="1194081" y="243669"/>
                </a:cubicBezTo>
                <a:close/>
                <a:moveTo>
                  <a:pt x="553934" y="232656"/>
                </a:moveTo>
                <a:lnTo>
                  <a:pt x="547051" y="289099"/>
                </a:lnTo>
                <a:lnTo>
                  <a:pt x="622767" y="289099"/>
                </a:lnTo>
                <a:lnTo>
                  <a:pt x="629650" y="235409"/>
                </a:lnTo>
                <a:cubicBezTo>
                  <a:pt x="629650" y="233574"/>
                  <a:pt x="628732" y="232656"/>
                  <a:pt x="626897" y="232656"/>
                </a:cubicBezTo>
                <a:close/>
                <a:moveTo>
                  <a:pt x="101508" y="221600"/>
                </a:moveTo>
                <a:lnTo>
                  <a:pt x="75738" y="250359"/>
                </a:lnTo>
                <a:lnTo>
                  <a:pt x="95442" y="261136"/>
                </a:lnTo>
                <a:cubicBezTo>
                  <a:pt x="110585" y="249950"/>
                  <a:pt x="125226" y="237969"/>
                  <a:pt x="139366" y="225192"/>
                </a:cubicBezTo>
                <a:cubicBezTo>
                  <a:pt x="140384" y="224389"/>
                  <a:pt x="140893" y="223593"/>
                  <a:pt x="140893" y="222804"/>
                </a:cubicBezTo>
                <a:cubicBezTo>
                  <a:pt x="140893" y="222001"/>
                  <a:pt x="140384" y="221600"/>
                  <a:pt x="139366" y="221600"/>
                </a:cubicBezTo>
                <a:close/>
                <a:moveTo>
                  <a:pt x="1189951" y="200993"/>
                </a:moveTo>
                <a:lnTo>
                  <a:pt x="1225744" y="200993"/>
                </a:lnTo>
                <a:cubicBezTo>
                  <a:pt x="1193622" y="242293"/>
                  <a:pt x="1147734" y="263401"/>
                  <a:pt x="1088078" y="264319"/>
                </a:cubicBezTo>
                <a:lnTo>
                  <a:pt x="1099091" y="229903"/>
                </a:lnTo>
                <a:cubicBezTo>
                  <a:pt x="1120200" y="228985"/>
                  <a:pt x="1138556" y="225773"/>
                  <a:pt x="1154158" y="220266"/>
                </a:cubicBezTo>
                <a:cubicBezTo>
                  <a:pt x="1168842" y="214759"/>
                  <a:pt x="1180773" y="208335"/>
                  <a:pt x="1189951" y="200993"/>
                </a:cubicBezTo>
                <a:close/>
                <a:moveTo>
                  <a:pt x="53411" y="112112"/>
                </a:moveTo>
                <a:lnTo>
                  <a:pt x="90408" y="112112"/>
                </a:lnTo>
                <a:cubicBezTo>
                  <a:pt x="80542" y="134985"/>
                  <a:pt x="70181" y="155455"/>
                  <a:pt x="59326" y="173524"/>
                </a:cubicBezTo>
                <a:lnTo>
                  <a:pt x="19381" y="173524"/>
                </a:lnTo>
                <a:cubicBezTo>
                  <a:pt x="33191" y="154251"/>
                  <a:pt x="44534" y="133780"/>
                  <a:pt x="53411" y="112112"/>
                </a:cubicBezTo>
                <a:close/>
                <a:moveTo>
                  <a:pt x="537414" y="101873"/>
                </a:moveTo>
                <a:lnTo>
                  <a:pt x="530531" y="137666"/>
                </a:lnTo>
                <a:lnTo>
                  <a:pt x="584221" y="137666"/>
                </a:lnTo>
                <a:lnTo>
                  <a:pt x="589727" y="101873"/>
                </a:lnTo>
                <a:close/>
                <a:moveTo>
                  <a:pt x="1284941" y="89483"/>
                </a:moveTo>
                <a:cubicBezTo>
                  <a:pt x="1282187" y="103250"/>
                  <a:pt x="1279434" y="114263"/>
                  <a:pt x="1276681" y="122523"/>
                </a:cubicBezTo>
                <a:lnTo>
                  <a:pt x="1345514" y="122523"/>
                </a:lnTo>
                <a:lnTo>
                  <a:pt x="1349644" y="89483"/>
                </a:lnTo>
                <a:close/>
                <a:moveTo>
                  <a:pt x="1183068" y="89483"/>
                </a:moveTo>
                <a:lnTo>
                  <a:pt x="1178938" y="122523"/>
                </a:lnTo>
                <a:lnTo>
                  <a:pt x="1238134" y="122523"/>
                </a:lnTo>
                <a:cubicBezTo>
                  <a:pt x="1241805" y="115181"/>
                  <a:pt x="1245018" y="104168"/>
                  <a:pt x="1247771" y="89483"/>
                </a:cubicBezTo>
                <a:close/>
                <a:moveTo>
                  <a:pt x="1209224" y="45430"/>
                </a:moveTo>
                <a:cubicBezTo>
                  <a:pt x="1202800" y="50937"/>
                  <a:pt x="1195916" y="56443"/>
                  <a:pt x="1188574" y="61950"/>
                </a:cubicBezTo>
                <a:lnTo>
                  <a:pt x="1257407" y="61950"/>
                </a:lnTo>
                <a:lnTo>
                  <a:pt x="1265667" y="50937"/>
                </a:lnTo>
                <a:cubicBezTo>
                  <a:pt x="1265667" y="49101"/>
                  <a:pt x="1266126" y="47725"/>
                  <a:pt x="1267044" y="46807"/>
                </a:cubicBezTo>
                <a:cubicBezTo>
                  <a:pt x="1267044" y="45889"/>
                  <a:pt x="1266126" y="45430"/>
                  <a:pt x="1264291" y="45430"/>
                </a:cubicBezTo>
                <a:close/>
                <a:moveTo>
                  <a:pt x="545674" y="35794"/>
                </a:moveTo>
                <a:lnTo>
                  <a:pt x="541544" y="72963"/>
                </a:lnTo>
                <a:lnTo>
                  <a:pt x="654430" y="72963"/>
                </a:lnTo>
                <a:lnTo>
                  <a:pt x="659937" y="39924"/>
                </a:lnTo>
                <a:cubicBezTo>
                  <a:pt x="659937" y="37170"/>
                  <a:pt x="658101" y="35794"/>
                  <a:pt x="654430" y="35794"/>
                </a:cubicBezTo>
                <a:close/>
                <a:moveTo>
                  <a:pt x="741160" y="8260"/>
                </a:moveTo>
                <a:lnTo>
                  <a:pt x="1050908" y="8260"/>
                </a:lnTo>
                <a:lnTo>
                  <a:pt x="1046778" y="41300"/>
                </a:lnTo>
                <a:lnTo>
                  <a:pt x="862306" y="41300"/>
                </a:lnTo>
                <a:lnTo>
                  <a:pt x="848539" y="108757"/>
                </a:lnTo>
                <a:lnTo>
                  <a:pt x="990335" y="108757"/>
                </a:lnTo>
                <a:cubicBezTo>
                  <a:pt x="1004102" y="108757"/>
                  <a:pt x="1009150" y="115640"/>
                  <a:pt x="1005478" y="129406"/>
                </a:cubicBezTo>
                <a:lnTo>
                  <a:pt x="975192" y="311126"/>
                </a:lnTo>
                <a:lnTo>
                  <a:pt x="871942" y="311126"/>
                </a:lnTo>
                <a:lnTo>
                  <a:pt x="862306" y="276709"/>
                </a:lnTo>
                <a:lnTo>
                  <a:pt x="938022" y="276709"/>
                </a:lnTo>
                <a:lnTo>
                  <a:pt x="962802" y="141796"/>
                </a:lnTo>
                <a:lnTo>
                  <a:pt x="840279" y="141796"/>
                </a:lnTo>
                <a:cubicBezTo>
                  <a:pt x="815499" y="215218"/>
                  <a:pt x="787048" y="271661"/>
                  <a:pt x="754926" y="311126"/>
                </a:cubicBezTo>
                <a:lnTo>
                  <a:pt x="702613" y="311126"/>
                </a:lnTo>
                <a:cubicBezTo>
                  <a:pt x="767775" y="227608"/>
                  <a:pt x="807240" y="137666"/>
                  <a:pt x="821006" y="41300"/>
                </a:cubicBezTo>
                <a:lnTo>
                  <a:pt x="737030" y="41300"/>
                </a:lnTo>
                <a:close/>
                <a:moveTo>
                  <a:pt x="514011" y="6884"/>
                </a:moveTo>
                <a:lnTo>
                  <a:pt x="677833" y="6884"/>
                </a:lnTo>
                <a:cubicBezTo>
                  <a:pt x="684258" y="6884"/>
                  <a:pt x="689306" y="7802"/>
                  <a:pt x="692977" y="9637"/>
                </a:cubicBezTo>
                <a:cubicBezTo>
                  <a:pt x="696648" y="12390"/>
                  <a:pt x="698024" y="18356"/>
                  <a:pt x="697107" y="27534"/>
                </a:cubicBezTo>
                <a:lnTo>
                  <a:pt x="686093" y="101873"/>
                </a:lnTo>
                <a:lnTo>
                  <a:pt x="625520" y="101873"/>
                </a:lnTo>
                <a:lnTo>
                  <a:pt x="620014" y="137666"/>
                </a:lnTo>
                <a:lnTo>
                  <a:pt x="688847" y="137666"/>
                </a:lnTo>
                <a:lnTo>
                  <a:pt x="684717" y="167953"/>
                </a:lnTo>
                <a:lnTo>
                  <a:pt x="615884" y="167953"/>
                </a:lnTo>
                <a:lnTo>
                  <a:pt x="611754" y="203746"/>
                </a:lnTo>
                <a:lnTo>
                  <a:pt x="648924" y="203746"/>
                </a:lnTo>
                <a:cubicBezTo>
                  <a:pt x="657184" y="203746"/>
                  <a:pt x="662690" y="205123"/>
                  <a:pt x="665444" y="207876"/>
                </a:cubicBezTo>
                <a:cubicBezTo>
                  <a:pt x="668197" y="211547"/>
                  <a:pt x="669115" y="217513"/>
                  <a:pt x="668197" y="225773"/>
                </a:cubicBezTo>
                <a:lnTo>
                  <a:pt x="654430" y="318009"/>
                </a:lnTo>
                <a:lnTo>
                  <a:pt x="505751" y="318009"/>
                </a:lnTo>
                <a:lnTo>
                  <a:pt x="522271" y="203746"/>
                </a:lnTo>
                <a:lnTo>
                  <a:pt x="575961" y="203746"/>
                </a:lnTo>
                <a:lnTo>
                  <a:pt x="580091" y="167953"/>
                </a:lnTo>
                <a:lnTo>
                  <a:pt x="525024" y="167953"/>
                </a:lnTo>
                <a:cubicBezTo>
                  <a:pt x="513093" y="221184"/>
                  <a:pt x="496114" y="271202"/>
                  <a:pt x="474088" y="318009"/>
                </a:cubicBezTo>
                <a:lnTo>
                  <a:pt x="432788" y="318009"/>
                </a:lnTo>
                <a:cubicBezTo>
                  <a:pt x="446555" y="293229"/>
                  <a:pt x="458027" y="267990"/>
                  <a:pt x="467204" y="242293"/>
                </a:cubicBezTo>
                <a:cubicBezTo>
                  <a:pt x="476382" y="216595"/>
                  <a:pt x="484642" y="188144"/>
                  <a:pt x="491984" y="156940"/>
                </a:cubicBezTo>
                <a:cubicBezTo>
                  <a:pt x="498409" y="125735"/>
                  <a:pt x="505751" y="75717"/>
                  <a:pt x="514011" y="6884"/>
                </a:cubicBezTo>
                <a:close/>
                <a:moveTo>
                  <a:pt x="174729" y="5572"/>
                </a:moveTo>
                <a:lnTo>
                  <a:pt x="211726" y="5572"/>
                </a:lnTo>
                <a:cubicBezTo>
                  <a:pt x="203839" y="27240"/>
                  <a:pt x="196440" y="44097"/>
                  <a:pt x="189528" y="56142"/>
                </a:cubicBezTo>
                <a:lnTo>
                  <a:pt x="151067" y="56142"/>
                </a:lnTo>
                <a:cubicBezTo>
                  <a:pt x="157965" y="44097"/>
                  <a:pt x="165852" y="27240"/>
                  <a:pt x="174729" y="5572"/>
                </a:cubicBezTo>
                <a:close/>
                <a:moveTo>
                  <a:pt x="48979" y="5572"/>
                </a:moveTo>
                <a:lnTo>
                  <a:pt x="84493" y="5572"/>
                </a:lnTo>
                <a:cubicBezTo>
                  <a:pt x="87447" y="24831"/>
                  <a:pt x="91391" y="41687"/>
                  <a:pt x="96324" y="56142"/>
                </a:cubicBezTo>
                <a:lnTo>
                  <a:pt x="59326" y="56142"/>
                </a:lnTo>
                <a:close/>
                <a:moveTo>
                  <a:pt x="111123" y="1958"/>
                </a:moveTo>
                <a:lnTo>
                  <a:pt x="149583" y="1958"/>
                </a:lnTo>
                <a:lnTo>
                  <a:pt x="142184" y="66962"/>
                </a:lnTo>
                <a:lnTo>
                  <a:pt x="208758" y="66962"/>
                </a:lnTo>
                <a:lnTo>
                  <a:pt x="206242" y="86444"/>
                </a:lnTo>
                <a:lnTo>
                  <a:pt x="216577" y="64827"/>
                </a:lnTo>
                <a:cubicBezTo>
                  <a:pt x="227669" y="40718"/>
                  <a:pt x="235825" y="20930"/>
                  <a:pt x="241045" y="5464"/>
                </a:cubicBezTo>
                <a:lnTo>
                  <a:pt x="278903" y="5464"/>
                </a:lnTo>
                <a:lnTo>
                  <a:pt x="254102" y="69608"/>
                </a:lnTo>
                <a:lnTo>
                  <a:pt x="345478" y="69608"/>
                </a:lnTo>
                <a:lnTo>
                  <a:pt x="341563" y="102368"/>
                </a:lnTo>
                <a:lnTo>
                  <a:pt x="314137" y="102368"/>
                </a:lnTo>
                <a:cubicBezTo>
                  <a:pt x="305447" y="145116"/>
                  <a:pt x="288913" y="186961"/>
                  <a:pt x="264534" y="227902"/>
                </a:cubicBezTo>
                <a:lnTo>
                  <a:pt x="318052" y="317966"/>
                </a:lnTo>
                <a:lnTo>
                  <a:pt x="272386" y="317966"/>
                </a:lnTo>
                <a:cubicBezTo>
                  <a:pt x="264541" y="303411"/>
                  <a:pt x="254969" y="284761"/>
                  <a:pt x="243669" y="262018"/>
                </a:cubicBezTo>
                <a:cubicBezTo>
                  <a:pt x="225386" y="289307"/>
                  <a:pt x="212329" y="307956"/>
                  <a:pt x="204499" y="317966"/>
                </a:cubicBezTo>
                <a:lnTo>
                  <a:pt x="156208" y="317966"/>
                </a:lnTo>
                <a:lnTo>
                  <a:pt x="167622" y="306673"/>
                </a:lnTo>
                <a:lnTo>
                  <a:pt x="119684" y="306673"/>
                </a:lnTo>
                <a:lnTo>
                  <a:pt x="98475" y="295896"/>
                </a:lnTo>
                <a:lnTo>
                  <a:pt x="63628" y="317471"/>
                </a:lnTo>
                <a:lnTo>
                  <a:pt x="0" y="317471"/>
                </a:lnTo>
                <a:cubicBezTo>
                  <a:pt x="25254" y="305483"/>
                  <a:pt x="48485" y="292698"/>
                  <a:pt x="69694" y="279118"/>
                </a:cubicBezTo>
                <a:lnTo>
                  <a:pt x="25748" y="255156"/>
                </a:lnTo>
                <a:lnTo>
                  <a:pt x="56056" y="221600"/>
                </a:lnTo>
                <a:lnTo>
                  <a:pt x="18177" y="221600"/>
                </a:lnTo>
                <a:lnTo>
                  <a:pt x="22715" y="196433"/>
                </a:lnTo>
                <a:lnTo>
                  <a:pt x="77265" y="196433"/>
                </a:lnTo>
                <a:lnTo>
                  <a:pt x="93936" y="173653"/>
                </a:lnTo>
                <a:lnTo>
                  <a:pt x="137860" y="173653"/>
                </a:lnTo>
                <a:lnTo>
                  <a:pt x="122717" y="196433"/>
                </a:lnTo>
                <a:lnTo>
                  <a:pt x="175718" y="196433"/>
                </a:lnTo>
                <a:cubicBezTo>
                  <a:pt x="184810" y="196433"/>
                  <a:pt x="189356" y="200828"/>
                  <a:pt x="189356" y="209618"/>
                </a:cubicBezTo>
                <a:cubicBezTo>
                  <a:pt x="188352" y="216000"/>
                  <a:pt x="183806" y="223586"/>
                  <a:pt x="175718" y="232376"/>
                </a:cubicBezTo>
                <a:cubicBezTo>
                  <a:pt x="161593" y="246760"/>
                  <a:pt x="144930" y="261544"/>
                  <a:pt x="125728" y="276731"/>
                </a:cubicBezTo>
                <a:lnTo>
                  <a:pt x="172138" y="302205"/>
                </a:lnTo>
                <a:lnTo>
                  <a:pt x="175949" y="298435"/>
                </a:lnTo>
                <a:cubicBezTo>
                  <a:pt x="195201" y="277795"/>
                  <a:pt x="212985" y="253833"/>
                  <a:pt x="229300" y="226547"/>
                </a:cubicBezTo>
                <a:cubicBezTo>
                  <a:pt x="217126" y="198340"/>
                  <a:pt x="208858" y="175596"/>
                  <a:pt x="204499" y="158316"/>
                </a:cubicBezTo>
                <a:lnTo>
                  <a:pt x="238442" y="158316"/>
                </a:lnTo>
                <a:cubicBezTo>
                  <a:pt x="241052" y="167408"/>
                  <a:pt x="244530" y="178321"/>
                  <a:pt x="248875" y="191055"/>
                </a:cubicBezTo>
                <a:cubicBezTo>
                  <a:pt x="255844" y="176500"/>
                  <a:pt x="261939" y="161493"/>
                  <a:pt x="267159" y="146034"/>
                </a:cubicBezTo>
                <a:cubicBezTo>
                  <a:pt x="271504" y="130561"/>
                  <a:pt x="274981" y="116006"/>
                  <a:pt x="277591" y="102368"/>
                </a:cubicBezTo>
                <a:lnTo>
                  <a:pt x="239754" y="102368"/>
                </a:lnTo>
                <a:lnTo>
                  <a:pt x="216244" y="150121"/>
                </a:lnTo>
                <a:lnTo>
                  <a:pt x="190955" y="150121"/>
                </a:lnTo>
                <a:lnTo>
                  <a:pt x="198412" y="173524"/>
                </a:lnTo>
                <a:lnTo>
                  <a:pt x="158467" y="173524"/>
                </a:lnTo>
                <a:cubicBezTo>
                  <a:pt x="152544" y="149447"/>
                  <a:pt x="148106" y="128976"/>
                  <a:pt x="145152" y="112112"/>
                </a:cubicBezTo>
                <a:lnTo>
                  <a:pt x="180644" y="112112"/>
                </a:lnTo>
                <a:lnTo>
                  <a:pt x="185047" y="129285"/>
                </a:lnTo>
                <a:lnTo>
                  <a:pt x="197737" y="104233"/>
                </a:lnTo>
                <a:lnTo>
                  <a:pt x="199153" y="101271"/>
                </a:lnTo>
                <a:lnTo>
                  <a:pt x="137752" y="101271"/>
                </a:lnTo>
                <a:lnTo>
                  <a:pt x="130353" y="166297"/>
                </a:lnTo>
                <a:lnTo>
                  <a:pt x="91892" y="166297"/>
                </a:lnTo>
                <a:lnTo>
                  <a:pt x="99271" y="101271"/>
                </a:lnTo>
                <a:lnTo>
                  <a:pt x="34180" y="101271"/>
                </a:lnTo>
                <a:lnTo>
                  <a:pt x="38611" y="66962"/>
                </a:lnTo>
                <a:lnTo>
                  <a:pt x="103723" y="66962"/>
                </a:lnTo>
                <a:close/>
                <a:moveTo>
                  <a:pt x="1200964" y="1377"/>
                </a:moveTo>
                <a:lnTo>
                  <a:pt x="1243641" y="1377"/>
                </a:lnTo>
                <a:cubicBezTo>
                  <a:pt x="1239970" y="7802"/>
                  <a:pt x="1236757" y="13308"/>
                  <a:pt x="1234004" y="17897"/>
                </a:cubicBezTo>
                <a:lnTo>
                  <a:pt x="1301460" y="17897"/>
                </a:lnTo>
                <a:cubicBezTo>
                  <a:pt x="1305132" y="17897"/>
                  <a:pt x="1308344" y="18356"/>
                  <a:pt x="1311097" y="19274"/>
                </a:cubicBezTo>
                <a:cubicBezTo>
                  <a:pt x="1312933" y="20191"/>
                  <a:pt x="1313850" y="22945"/>
                  <a:pt x="1313850" y="27534"/>
                </a:cubicBezTo>
                <a:cubicBezTo>
                  <a:pt x="1313850" y="30287"/>
                  <a:pt x="1312474" y="34417"/>
                  <a:pt x="1309720" y="39924"/>
                </a:cubicBezTo>
                <a:cubicBezTo>
                  <a:pt x="1306967" y="46348"/>
                  <a:pt x="1302378" y="53690"/>
                  <a:pt x="1295954" y="61950"/>
                </a:cubicBezTo>
                <a:lnTo>
                  <a:pt x="1368917" y="61950"/>
                </a:lnTo>
                <a:cubicBezTo>
                  <a:pt x="1378094" y="61950"/>
                  <a:pt x="1384060" y="62868"/>
                  <a:pt x="1386814" y="64703"/>
                </a:cubicBezTo>
                <a:cubicBezTo>
                  <a:pt x="1388649" y="67457"/>
                  <a:pt x="1389108" y="72505"/>
                  <a:pt x="1388190" y="79847"/>
                </a:cubicBezTo>
                <a:lnTo>
                  <a:pt x="1378554" y="148680"/>
                </a:lnTo>
                <a:lnTo>
                  <a:pt x="1261537" y="148680"/>
                </a:lnTo>
                <a:cubicBezTo>
                  <a:pt x="1256948" y="155104"/>
                  <a:pt x="1250983" y="160611"/>
                  <a:pt x="1243641" y="165200"/>
                </a:cubicBezTo>
                <a:lnTo>
                  <a:pt x="1265667" y="165200"/>
                </a:lnTo>
                <a:cubicBezTo>
                  <a:pt x="1272092" y="165200"/>
                  <a:pt x="1276680" y="166117"/>
                  <a:pt x="1279434" y="167953"/>
                </a:cubicBezTo>
                <a:cubicBezTo>
                  <a:pt x="1282187" y="170706"/>
                  <a:pt x="1283105" y="174836"/>
                  <a:pt x="1282187" y="180343"/>
                </a:cubicBezTo>
                <a:lnTo>
                  <a:pt x="1279434" y="194110"/>
                </a:lnTo>
                <a:lnTo>
                  <a:pt x="1284941" y="203746"/>
                </a:lnTo>
                <a:cubicBezTo>
                  <a:pt x="1295036" y="199157"/>
                  <a:pt x="1305132" y="193192"/>
                  <a:pt x="1315227" y="185850"/>
                </a:cubicBezTo>
                <a:cubicBezTo>
                  <a:pt x="1325323" y="179425"/>
                  <a:pt x="1332206" y="173001"/>
                  <a:pt x="1335877" y="166576"/>
                </a:cubicBezTo>
                <a:lnTo>
                  <a:pt x="1388190" y="166576"/>
                </a:lnTo>
                <a:cubicBezTo>
                  <a:pt x="1379930" y="177590"/>
                  <a:pt x="1367999" y="188603"/>
                  <a:pt x="1352397" y="199616"/>
                </a:cubicBezTo>
                <a:cubicBezTo>
                  <a:pt x="1336795" y="210629"/>
                  <a:pt x="1320275" y="219807"/>
                  <a:pt x="1302837" y="227149"/>
                </a:cubicBezTo>
                <a:cubicBezTo>
                  <a:pt x="1312933" y="237245"/>
                  <a:pt x="1325782" y="246882"/>
                  <a:pt x="1341384" y="256059"/>
                </a:cubicBezTo>
                <a:cubicBezTo>
                  <a:pt x="1356986" y="266155"/>
                  <a:pt x="1372129" y="273038"/>
                  <a:pt x="1386814" y="276709"/>
                </a:cubicBezTo>
                <a:lnTo>
                  <a:pt x="1371670" y="313879"/>
                </a:lnTo>
                <a:cubicBezTo>
                  <a:pt x="1350561" y="304701"/>
                  <a:pt x="1331747" y="293688"/>
                  <a:pt x="1315227" y="280839"/>
                </a:cubicBezTo>
                <a:cubicBezTo>
                  <a:pt x="1297789" y="267990"/>
                  <a:pt x="1284023" y="253765"/>
                  <a:pt x="1273927" y="238163"/>
                </a:cubicBezTo>
                <a:cubicBezTo>
                  <a:pt x="1268421" y="273038"/>
                  <a:pt x="1263832" y="299653"/>
                  <a:pt x="1260161" y="318009"/>
                </a:cubicBezTo>
                <a:lnTo>
                  <a:pt x="1192704" y="318009"/>
                </a:lnTo>
                <a:lnTo>
                  <a:pt x="1185821" y="289099"/>
                </a:lnTo>
                <a:lnTo>
                  <a:pt x="1227121" y="289099"/>
                </a:lnTo>
                <a:cubicBezTo>
                  <a:pt x="1232628" y="260648"/>
                  <a:pt x="1237675" y="230820"/>
                  <a:pt x="1242264" y="199616"/>
                </a:cubicBezTo>
                <a:cubicBezTo>
                  <a:pt x="1243182" y="194110"/>
                  <a:pt x="1241805" y="191356"/>
                  <a:pt x="1238134" y="191356"/>
                </a:cubicBezTo>
                <a:lnTo>
                  <a:pt x="1195458" y="191356"/>
                </a:lnTo>
                <a:cubicBezTo>
                  <a:pt x="1167924" y="202369"/>
                  <a:pt x="1134426" y="210629"/>
                  <a:pt x="1094962" y="216136"/>
                </a:cubicBezTo>
                <a:lnTo>
                  <a:pt x="1103221" y="180343"/>
                </a:lnTo>
                <a:cubicBezTo>
                  <a:pt x="1160123" y="173001"/>
                  <a:pt x="1197752" y="162446"/>
                  <a:pt x="1216108" y="148680"/>
                </a:cubicBezTo>
                <a:lnTo>
                  <a:pt x="1136261" y="148680"/>
                </a:lnTo>
                <a:lnTo>
                  <a:pt x="1147275" y="85353"/>
                </a:lnTo>
                <a:cubicBezTo>
                  <a:pt x="1134426" y="90860"/>
                  <a:pt x="1121118" y="94990"/>
                  <a:pt x="1107351" y="97743"/>
                </a:cubicBezTo>
                <a:lnTo>
                  <a:pt x="1121118" y="56443"/>
                </a:lnTo>
                <a:cubicBezTo>
                  <a:pt x="1140391" y="51855"/>
                  <a:pt x="1156452" y="44971"/>
                  <a:pt x="1169301" y="35794"/>
                </a:cubicBezTo>
                <a:cubicBezTo>
                  <a:pt x="1181232" y="26616"/>
                  <a:pt x="1191787" y="15144"/>
                  <a:pt x="1200964" y="1377"/>
                </a:cubicBezTo>
                <a:close/>
                <a:moveTo>
                  <a:pt x="432788" y="0"/>
                </a:moveTo>
                <a:lnTo>
                  <a:pt x="468581" y="0"/>
                </a:lnTo>
                <a:lnTo>
                  <a:pt x="460321" y="67457"/>
                </a:lnTo>
                <a:lnTo>
                  <a:pt x="494738" y="67457"/>
                </a:lnTo>
                <a:lnTo>
                  <a:pt x="490608" y="97743"/>
                </a:lnTo>
                <a:lnTo>
                  <a:pt x="454814" y="97743"/>
                </a:lnTo>
                <a:lnTo>
                  <a:pt x="446555" y="156940"/>
                </a:lnTo>
                <a:lnTo>
                  <a:pt x="482348" y="145926"/>
                </a:lnTo>
                <a:lnTo>
                  <a:pt x="476841" y="177590"/>
                </a:lnTo>
                <a:lnTo>
                  <a:pt x="442425" y="189980"/>
                </a:lnTo>
                <a:lnTo>
                  <a:pt x="424528" y="318009"/>
                </a:lnTo>
                <a:lnTo>
                  <a:pt x="361202" y="318009"/>
                </a:lnTo>
                <a:lnTo>
                  <a:pt x="351565" y="287722"/>
                </a:lnTo>
                <a:lnTo>
                  <a:pt x="391488" y="287722"/>
                </a:lnTo>
                <a:lnTo>
                  <a:pt x="402501" y="205123"/>
                </a:lnTo>
                <a:lnTo>
                  <a:pt x="376345" y="213383"/>
                </a:lnTo>
                <a:lnTo>
                  <a:pt x="362578" y="183096"/>
                </a:lnTo>
                <a:lnTo>
                  <a:pt x="408008" y="169330"/>
                </a:lnTo>
                <a:lnTo>
                  <a:pt x="417645" y="97743"/>
                </a:lnTo>
                <a:lnTo>
                  <a:pt x="380475" y="97743"/>
                </a:lnTo>
                <a:lnTo>
                  <a:pt x="384605" y="67457"/>
                </a:lnTo>
                <a:lnTo>
                  <a:pt x="423151" y="6745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6249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E8764EE5-8665-A449-A2E0-CE38BBD82233}"/>
              </a:ext>
            </a:extLst>
          </p:cNvPr>
          <p:cNvSpPr txBox="1"/>
          <p:nvPr/>
        </p:nvSpPr>
        <p:spPr>
          <a:xfrm>
            <a:off x="1546060" y="3146725"/>
            <a:ext cx="9099879" cy="1689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u="none" strike="noStrike" dirty="0"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文档预览支持近</a:t>
            </a:r>
            <a:r>
              <a:rPr lang="en-US" altLang="zh-CN" sz="2400" u="none" strike="noStrike" dirty="0"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30</a:t>
            </a:r>
            <a:r>
              <a:rPr lang="zh-CN" altLang="en-US" sz="2400" u="none" strike="noStrike" dirty="0"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多种类型文件以图片或 </a:t>
            </a:r>
            <a:r>
              <a:rPr lang="en-US" altLang="zh-CN" sz="2400" u="none" strike="noStrike" dirty="0"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html </a:t>
            </a:r>
            <a:r>
              <a:rPr lang="zh-CN" altLang="en-US" sz="2400" u="none" strike="noStrike" dirty="0"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格式的预览，最大程度保留在线浏览时源文档样式，解决不同终端对某些文档类型不支持的问题，满足 </a:t>
            </a:r>
            <a:r>
              <a:rPr lang="en-US" altLang="zh-CN" sz="2400" u="none" strike="noStrike" dirty="0"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PC</a:t>
            </a:r>
            <a:r>
              <a:rPr lang="zh-CN" altLang="en-US" sz="2400" u="none" strike="noStrike" dirty="0"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lang="en-US" altLang="zh-CN" sz="2400" u="none" strike="noStrike" dirty="0"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APP </a:t>
            </a:r>
            <a:r>
              <a:rPr lang="zh-CN" altLang="en-US" sz="2400" u="none" strike="noStrike" dirty="0"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等多端的文档在线浏览需求。</a:t>
            </a:r>
            <a:endParaRPr kumimoji="1" lang="zh-CN" altLang="en-US" sz="24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80828294-5D3E-DD4C-8804-3C8B6A6AC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16" y="362337"/>
            <a:ext cx="1957387" cy="833419"/>
          </a:xfrm>
          <a:prstGeom prst="rect">
            <a:avLst/>
          </a:prstGeom>
        </p:spPr>
      </p:pic>
      <p:sp>
        <p:nvSpPr>
          <p:cNvPr id="17" name="任意形状 16">
            <a:extLst>
              <a:ext uri="{FF2B5EF4-FFF2-40B4-BE49-F238E27FC236}">
                <a16:creationId xmlns:a16="http://schemas.microsoft.com/office/drawing/2014/main" id="{59923DC1-B8CE-3A41-85CD-6C857A8E9C9F}"/>
              </a:ext>
            </a:extLst>
          </p:cNvPr>
          <p:cNvSpPr/>
          <p:nvPr/>
        </p:nvSpPr>
        <p:spPr>
          <a:xfrm>
            <a:off x="10312434" y="627115"/>
            <a:ext cx="1388649" cy="318009"/>
          </a:xfrm>
          <a:custGeom>
            <a:avLst/>
            <a:gdLst/>
            <a:ahLst/>
            <a:cxnLst/>
            <a:rect l="l" t="t" r="r" b="b"/>
            <a:pathLst>
              <a:path w="1388649" h="318009">
                <a:moveTo>
                  <a:pt x="1194081" y="243669"/>
                </a:moveTo>
                <a:lnTo>
                  <a:pt x="1234004" y="243669"/>
                </a:lnTo>
                <a:cubicBezTo>
                  <a:pt x="1222991" y="260189"/>
                  <a:pt x="1208765" y="273497"/>
                  <a:pt x="1191328" y="283592"/>
                </a:cubicBezTo>
                <a:cubicBezTo>
                  <a:pt x="1173890" y="293688"/>
                  <a:pt x="1155076" y="301489"/>
                  <a:pt x="1134885" y="306996"/>
                </a:cubicBezTo>
                <a:cubicBezTo>
                  <a:pt x="1114694" y="312502"/>
                  <a:pt x="1093126" y="315715"/>
                  <a:pt x="1070182" y="316632"/>
                </a:cubicBezTo>
                <a:lnTo>
                  <a:pt x="1082572" y="279462"/>
                </a:lnTo>
                <a:cubicBezTo>
                  <a:pt x="1107351" y="279462"/>
                  <a:pt x="1128460" y="276709"/>
                  <a:pt x="1145898" y="271202"/>
                </a:cubicBezTo>
                <a:cubicBezTo>
                  <a:pt x="1162418" y="266614"/>
                  <a:pt x="1178479" y="257436"/>
                  <a:pt x="1194081" y="243669"/>
                </a:cubicBezTo>
                <a:close/>
                <a:moveTo>
                  <a:pt x="553934" y="232656"/>
                </a:moveTo>
                <a:lnTo>
                  <a:pt x="547051" y="289099"/>
                </a:lnTo>
                <a:lnTo>
                  <a:pt x="622767" y="289099"/>
                </a:lnTo>
                <a:lnTo>
                  <a:pt x="629650" y="235409"/>
                </a:lnTo>
                <a:cubicBezTo>
                  <a:pt x="629650" y="233574"/>
                  <a:pt x="628732" y="232656"/>
                  <a:pt x="626897" y="232656"/>
                </a:cubicBezTo>
                <a:close/>
                <a:moveTo>
                  <a:pt x="101508" y="221600"/>
                </a:moveTo>
                <a:lnTo>
                  <a:pt x="75738" y="250359"/>
                </a:lnTo>
                <a:lnTo>
                  <a:pt x="95442" y="261136"/>
                </a:lnTo>
                <a:cubicBezTo>
                  <a:pt x="110585" y="249950"/>
                  <a:pt x="125226" y="237969"/>
                  <a:pt x="139366" y="225192"/>
                </a:cubicBezTo>
                <a:cubicBezTo>
                  <a:pt x="140384" y="224389"/>
                  <a:pt x="140893" y="223593"/>
                  <a:pt x="140893" y="222804"/>
                </a:cubicBezTo>
                <a:cubicBezTo>
                  <a:pt x="140893" y="222001"/>
                  <a:pt x="140384" y="221600"/>
                  <a:pt x="139366" y="221600"/>
                </a:cubicBezTo>
                <a:close/>
                <a:moveTo>
                  <a:pt x="1189951" y="200993"/>
                </a:moveTo>
                <a:lnTo>
                  <a:pt x="1225744" y="200993"/>
                </a:lnTo>
                <a:cubicBezTo>
                  <a:pt x="1193622" y="242293"/>
                  <a:pt x="1147734" y="263401"/>
                  <a:pt x="1088078" y="264319"/>
                </a:cubicBezTo>
                <a:lnTo>
                  <a:pt x="1099091" y="229903"/>
                </a:lnTo>
                <a:cubicBezTo>
                  <a:pt x="1120200" y="228985"/>
                  <a:pt x="1138556" y="225773"/>
                  <a:pt x="1154158" y="220266"/>
                </a:cubicBezTo>
                <a:cubicBezTo>
                  <a:pt x="1168842" y="214759"/>
                  <a:pt x="1180773" y="208335"/>
                  <a:pt x="1189951" y="200993"/>
                </a:cubicBezTo>
                <a:close/>
                <a:moveTo>
                  <a:pt x="53411" y="112112"/>
                </a:moveTo>
                <a:lnTo>
                  <a:pt x="90408" y="112112"/>
                </a:lnTo>
                <a:cubicBezTo>
                  <a:pt x="80542" y="134985"/>
                  <a:pt x="70181" y="155455"/>
                  <a:pt x="59326" y="173524"/>
                </a:cubicBezTo>
                <a:lnTo>
                  <a:pt x="19381" y="173524"/>
                </a:lnTo>
                <a:cubicBezTo>
                  <a:pt x="33191" y="154251"/>
                  <a:pt x="44534" y="133780"/>
                  <a:pt x="53411" y="112112"/>
                </a:cubicBezTo>
                <a:close/>
                <a:moveTo>
                  <a:pt x="537414" y="101873"/>
                </a:moveTo>
                <a:lnTo>
                  <a:pt x="530531" y="137666"/>
                </a:lnTo>
                <a:lnTo>
                  <a:pt x="584221" y="137666"/>
                </a:lnTo>
                <a:lnTo>
                  <a:pt x="589727" y="101873"/>
                </a:lnTo>
                <a:close/>
                <a:moveTo>
                  <a:pt x="1284941" y="89483"/>
                </a:moveTo>
                <a:cubicBezTo>
                  <a:pt x="1282187" y="103250"/>
                  <a:pt x="1279434" y="114263"/>
                  <a:pt x="1276681" y="122523"/>
                </a:cubicBezTo>
                <a:lnTo>
                  <a:pt x="1345514" y="122523"/>
                </a:lnTo>
                <a:lnTo>
                  <a:pt x="1349644" y="89483"/>
                </a:lnTo>
                <a:close/>
                <a:moveTo>
                  <a:pt x="1183068" y="89483"/>
                </a:moveTo>
                <a:lnTo>
                  <a:pt x="1178938" y="122523"/>
                </a:lnTo>
                <a:lnTo>
                  <a:pt x="1238134" y="122523"/>
                </a:lnTo>
                <a:cubicBezTo>
                  <a:pt x="1241805" y="115181"/>
                  <a:pt x="1245018" y="104168"/>
                  <a:pt x="1247771" y="89483"/>
                </a:cubicBezTo>
                <a:close/>
                <a:moveTo>
                  <a:pt x="1209224" y="45430"/>
                </a:moveTo>
                <a:cubicBezTo>
                  <a:pt x="1202800" y="50937"/>
                  <a:pt x="1195916" y="56443"/>
                  <a:pt x="1188574" y="61950"/>
                </a:cubicBezTo>
                <a:lnTo>
                  <a:pt x="1257407" y="61950"/>
                </a:lnTo>
                <a:lnTo>
                  <a:pt x="1265667" y="50937"/>
                </a:lnTo>
                <a:cubicBezTo>
                  <a:pt x="1265667" y="49101"/>
                  <a:pt x="1266126" y="47725"/>
                  <a:pt x="1267044" y="46807"/>
                </a:cubicBezTo>
                <a:cubicBezTo>
                  <a:pt x="1267044" y="45889"/>
                  <a:pt x="1266126" y="45430"/>
                  <a:pt x="1264291" y="45430"/>
                </a:cubicBezTo>
                <a:close/>
                <a:moveTo>
                  <a:pt x="545674" y="35794"/>
                </a:moveTo>
                <a:lnTo>
                  <a:pt x="541544" y="72963"/>
                </a:lnTo>
                <a:lnTo>
                  <a:pt x="654430" y="72963"/>
                </a:lnTo>
                <a:lnTo>
                  <a:pt x="659937" y="39924"/>
                </a:lnTo>
                <a:cubicBezTo>
                  <a:pt x="659937" y="37170"/>
                  <a:pt x="658101" y="35794"/>
                  <a:pt x="654430" y="35794"/>
                </a:cubicBezTo>
                <a:close/>
                <a:moveTo>
                  <a:pt x="741160" y="8260"/>
                </a:moveTo>
                <a:lnTo>
                  <a:pt x="1050908" y="8260"/>
                </a:lnTo>
                <a:lnTo>
                  <a:pt x="1046778" y="41300"/>
                </a:lnTo>
                <a:lnTo>
                  <a:pt x="862306" y="41300"/>
                </a:lnTo>
                <a:lnTo>
                  <a:pt x="848539" y="108757"/>
                </a:lnTo>
                <a:lnTo>
                  <a:pt x="990335" y="108757"/>
                </a:lnTo>
                <a:cubicBezTo>
                  <a:pt x="1004102" y="108757"/>
                  <a:pt x="1009150" y="115640"/>
                  <a:pt x="1005478" y="129406"/>
                </a:cubicBezTo>
                <a:lnTo>
                  <a:pt x="975192" y="311126"/>
                </a:lnTo>
                <a:lnTo>
                  <a:pt x="871942" y="311126"/>
                </a:lnTo>
                <a:lnTo>
                  <a:pt x="862306" y="276709"/>
                </a:lnTo>
                <a:lnTo>
                  <a:pt x="938022" y="276709"/>
                </a:lnTo>
                <a:lnTo>
                  <a:pt x="962802" y="141796"/>
                </a:lnTo>
                <a:lnTo>
                  <a:pt x="840279" y="141796"/>
                </a:lnTo>
                <a:cubicBezTo>
                  <a:pt x="815499" y="215218"/>
                  <a:pt x="787048" y="271661"/>
                  <a:pt x="754926" y="311126"/>
                </a:cubicBezTo>
                <a:lnTo>
                  <a:pt x="702613" y="311126"/>
                </a:lnTo>
                <a:cubicBezTo>
                  <a:pt x="767775" y="227608"/>
                  <a:pt x="807240" y="137666"/>
                  <a:pt x="821006" y="41300"/>
                </a:cubicBezTo>
                <a:lnTo>
                  <a:pt x="737030" y="41300"/>
                </a:lnTo>
                <a:close/>
                <a:moveTo>
                  <a:pt x="514011" y="6884"/>
                </a:moveTo>
                <a:lnTo>
                  <a:pt x="677833" y="6884"/>
                </a:lnTo>
                <a:cubicBezTo>
                  <a:pt x="684258" y="6884"/>
                  <a:pt x="689306" y="7802"/>
                  <a:pt x="692977" y="9637"/>
                </a:cubicBezTo>
                <a:cubicBezTo>
                  <a:pt x="696648" y="12390"/>
                  <a:pt x="698024" y="18356"/>
                  <a:pt x="697107" y="27534"/>
                </a:cubicBezTo>
                <a:lnTo>
                  <a:pt x="686093" y="101873"/>
                </a:lnTo>
                <a:lnTo>
                  <a:pt x="625520" y="101873"/>
                </a:lnTo>
                <a:lnTo>
                  <a:pt x="620014" y="137666"/>
                </a:lnTo>
                <a:lnTo>
                  <a:pt x="688847" y="137666"/>
                </a:lnTo>
                <a:lnTo>
                  <a:pt x="684717" y="167953"/>
                </a:lnTo>
                <a:lnTo>
                  <a:pt x="615884" y="167953"/>
                </a:lnTo>
                <a:lnTo>
                  <a:pt x="611754" y="203746"/>
                </a:lnTo>
                <a:lnTo>
                  <a:pt x="648924" y="203746"/>
                </a:lnTo>
                <a:cubicBezTo>
                  <a:pt x="657184" y="203746"/>
                  <a:pt x="662690" y="205123"/>
                  <a:pt x="665444" y="207876"/>
                </a:cubicBezTo>
                <a:cubicBezTo>
                  <a:pt x="668197" y="211547"/>
                  <a:pt x="669115" y="217513"/>
                  <a:pt x="668197" y="225773"/>
                </a:cubicBezTo>
                <a:lnTo>
                  <a:pt x="654430" y="318009"/>
                </a:lnTo>
                <a:lnTo>
                  <a:pt x="505751" y="318009"/>
                </a:lnTo>
                <a:lnTo>
                  <a:pt x="522271" y="203746"/>
                </a:lnTo>
                <a:lnTo>
                  <a:pt x="575961" y="203746"/>
                </a:lnTo>
                <a:lnTo>
                  <a:pt x="580091" y="167953"/>
                </a:lnTo>
                <a:lnTo>
                  <a:pt x="525024" y="167953"/>
                </a:lnTo>
                <a:cubicBezTo>
                  <a:pt x="513093" y="221184"/>
                  <a:pt x="496114" y="271202"/>
                  <a:pt x="474088" y="318009"/>
                </a:cubicBezTo>
                <a:lnTo>
                  <a:pt x="432788" y="318009"/>
                </a:lnTo>
                <a:cubicBezTo>
                  <a:pt x="446555" y="293229"/>
                  <a:pt x="458027" y="267990"/>
                  <a:pt x="467204" y="242293"/>
                </a:cubicBezTo>
                <a:cubicBezTo>
                  <a:pt x="476382" y="216595"/>
                  <a:pt x="484642" y="188144"/>
                  <a:pt x="491984" y="156940"/>
                </a:cubicBezTo>
                <a:cubicBezTo>
                  <a:pt x="498409" y="125735"/>
                  <a:pt x="505751" y="75717"/>
                  <a:pt x="514011" y="6884"/>
                </a:cubicBezTo>
                <a:close/>
                <a:moveTo>
                  <a:pt x="174729" y="5572"/>
                </a:moveTo>
                <a:lnTo>
                  <a:pt x="211726" y="5572"/>
                </a:lnTo>
                <a:cubicBezTo>
                  <a:pt x="203839" y="27240"/>
                  <a:pt x="196440" y="44097"/>
                  <a:pt x="189528" y="56142"/>
                </a:cubicBezTo>
                <a:lnTo>
                  <a:pt x="151067" y="56142"/>
                </a:lnTo>
                <a:cubicBezTo>
                  <a:pt x="157965" y="44097"/>
                  <a:pt x="165852" y="27240"/>
                  <a:pt x="174729" y="5572"/>
                </a:cubicBezTo>
                <a:close/>
                <a:moveTo>
                  <a:pt x="48979" y="5572"/>
                </a:moveTo>
                <a:lnTo>
                  <a:pt x="84493" y="5572"/>
                </a:lnTo>
                <a:cubicBezTo>
                  <a:pt x="87447" y="24831"/>
                  <a:pt x="91391" y="41687"/>
                  <a:pt x="96324" y="56142"/>
                </a:cubicBezTo>
                <a:lnTo>
                  <a:pt x="59326" y="56142"/>
                </a:lnTo>
                <a:close/>
                <a:moveTo>
                  <a:pt x="111123" y="1958"/>
                </a:moveTo>
                <a:lnTo>
                  <a:pt x="149583" y="1958"/>
                </a:lnTo>
                <a:lnTo>
                  <a:pt x="142184" y="66962"/>
                </a:lnTo>
                <a:lnTo>
                  <a:pt x="208758" y="66962"/>
                </a:lnTo>
                <a:lnTo>
                  <a:pt x="206242" y="86444"/>
                </a:lnTo>
                <a:lnTo>
                  <a:pt x="216577" y="64827"/>
                </a:lnTo>
                <a:cubicBezTo>
                  <a:pt x="227669" y="40718"/>
                  <a:pt x="235825" y="20930"/>
                  <a:pt x="241045" y="5464"/>
                </a:cubicBezTo>
                <a:lnTo>
                  <a:pt x="278903" y="5464"/>
                </a:lnTo>
                <a:lnTo>
                  <a:pt x="254102" y="69608"/>
                </a:lnTo>
                <a:lnTo>
                  <a:pt x="345478" y="69608"/>
                </a:lnTo>
                <a:lnTo>
                  <a:pt x="341563" y="102368"/>
                </a:lnTo>
                <a:lnTo>
                  <a:pt x="314137" y="102368"/>
                </a:lnTo>
                <a:cubicBezTo>
                  <a:pt x="305447" y="145116"/>
                  <a:pt x="288913" y="186961"/>
                  <a:pt x="264534" y="227902"/>
                </a:cubicBezTo>
                <a:lnTo>
                  <a:pt x="318052" y="317966"/>
                </a:lnTo>
                <a:lnTo>
                  <a:pt x="272386" y="317966"/>
                </a:lnTo>
                <a:cubicBezTo>
                  <a:pt x="264541" y="303411"/>
                  <a:pt x="254969" y="284761"/>
                  <a:pt x="243669" y="262018"/>
                </a:cubicBezTo>
                <a:cubicBezTo>
                  <a:pt x="225386" y="289307"/>
                  <a:pt x="212329" y="307956"/>
                  <a:pt x="204499" y="317966"/>
                </a:cubicBezTo>
                <a:lnTo>
                  <a:pt x="156208" y="317966"/>
                </a:lnTo>
                <a:lnTo>
                  <a:pt x="167622" y="306673"/>
                </a:lnTo>
                <a:lnTo>
                  <a:pt x="119684" y="306673"/>
                </a:lnTo>
                <a:lnTo>
                  <a:pt x="98475" y="295896"/>
                </a:lnTo>
                <a:lnTo>
                  <a:pt x="63628" y="317471"/>
                </a:lnTo>
                <a:lnTo>
                  <a:pt x="0" y="317471"/>
                </a:lnTo>
                <a:cubicBezTo>
                  <a:pt x="25254" y="305483"/>
                  <a:pt x="48485" y="292698"/>
                  <a:pt x="69694" y="279118"/>
                </a:cubicBezTo>
                <a:lnTo>
                  <a:pt x="25748" y="255156"/>
                </a:lnTo>
                <a:lnTo>
                  <a:pt x="56056" y="221600"/>
                </a:lnTo>
                <a:lnTo>
                  <a:pt x="18177" y="221600"/>
                </a:lnTo>
                <a:lnTo>
                  <a:pt x="22715" y="196433"/>
                </a:lnTo>
                <a:lnTo>
                  <a:pt x="77265" y="196433"/>
                </a:lnTo>
                <a:lnTo>
                  <a:pt x="93936" y="173653"/>
                </a:lnTo>
                <a:lnTo>
                  <a:pt x="137860" y="173653"/>
                </a:lnTo>
                <a:lnTo>
                  <a:pt x="122717" y="196433"/>
                </a:lnTo>
                <a:lnTo>
                  <a:pt x="175718" y="196433"/>
                </a:lnTo>
                <a:cubicBezTo>
                  <a:pt x="184810" y="196433"/>
                  <a:pt x="189356" y="200828"/>
                  <a:pt x="189356" y="209618"/>
                </a:cubicBezTo>
                <a:cubicBezTo>
                  <a:pt x="188352" y="216000"/>
                  <a:pt x="183806" y="223586"/>
                  <a:pt x="175718" y="232376"/>
                </a:cubicBezTo>
                <a:cubicBezTo>
                  <a:pt x="161593" y="246760"/>
                  <a:pt x="144930" y="261544"/>
                  <a:pt x="125728" y="276731"/>
                </a:cubicBezTo>
                <a:lnTo>
                  <a:pt x="172138" y="302205"/>
                </a:lnTo>
                <a:lnTo>
                  <a:pt x="175949" y="298435"/>
                </a:lnTo>
                <a:cubicBezTo>
                  <a:pt x="195201" y="277795"/>
                  <a:pt x="212985" y="253833"/>
                  <a:pt x="229300" y="226547"/>
                </a:cubicBezTo>
                <a:cubicBezTo>
                  <a:pt x="217126" y="198340"/>
                  <a:pt x="208858" y="175596"/>
                  <a:pt x="204499" y="158316"/>
                </a:cubicBezTo>
                <a:lnTo>
                  <a:pt x="238442" y="158316"/>
                </a:lnTo>
                <a:cubicBezTo>
                  <a:pt x="241052" y="167408"/>
                  <a:pt x="244530" y="178321"/>
                  <a:pt x="248875" y="191055"/>
                </a:cubicBezTo>
                <a:cubicBezTo>
                  <a:pt x="255844" y="176500"/>
                  <a:pt x="261939" y="161493"/>
                  <a:pt x="267159" y="146034"/>
                </a:cubicBezTo>
                <a:cubicBezTo>
                  <a:pt x="271504" y="130561"/>
                  <a:pt x="274981" y="116006"/>
                  <a:pt x="277591" y="102368"/>
                </a:cubicBezTo>
                <a:lnTo>
                  <a:pt x="239754" y="102368"/>
                </a:lnTo>
                <a:lnTo>
                  <a:pt x="216244" y="150121"/>
                </a:lnTo>
                <a:lnTo>
                  <a:pt x="190955" y="150121"/>
                </a:lnTo>
                <a:lnTo>
                  <a:pt x="198412" y="173524"/>
                </a:lnTo>
                <a:lnTo>
                  <a:pt x="158467" y="173524"/>
                </a:lnTo>
                <a:cubicBezTo>
                  <a:pt x="152544" y="149447"/>
                  <a:pt x="148106" y="128976"/>
                  <a:pt x="145152" y="112112"/>
                </a:cubicBezTo>
                <a:lnTo>
                  <a:pt x="180644" y="112112"/>
                </a:lnTo>
                <a:lnTo>
                  <a:pt x="185047" y="129285"/>
                </a:lnTo>
                <a:lnTo>
                  <a:pt x="197737" y="104233"/>
                </a:lnTo>
                <a:lnTo>
                  <a:pt x="199153" y="101271"/>
                </a:lnTo>
                <a:lnTo>
                  <a:pt x="137752" y="101271"/>
                </a:lnTo>
                <a:lnTo>
                  <a:pt x="130353" y="166297"/>
                </a:lnTo>
                <a:lnTo>
                  <a:pt x="91892" y="166297"/>
                </a:lnTo>
                <a:lnTo>
                  <a:pt x="99271" y="101271"/>
                </a:lnTo>
                <a:lnTo>
                  <a:pt x="34180" y="101271"/>
                </a:lnTo>
                <a:lnTo>
                  <a:pt x="38611" y="66962"/>
                </a:lnTo>
                <a:lnTo>
                  <a:pt x="103723" y="66962"/>
                </a:lnTo>
                <a:close/>
                <a:moveTo>
                  <a:pt x="1200964" y="1377"/>
                </a:moveTo>
                <a:lnTo>
                  <a:pt x="1243641" y="1377"/>
                </a:lnTo>
                <a:cubicBezTo>
                  <a:pt x="1239970" y="7802"/>
                  <a:pt x="1236757" y="13308"/>
                  <a:pt x="1234004" y="17897"/>
                </a:cubicBezTo>
                <a:lnTo>
                  <a:pt x="1301460" y="17897"/>
                </a:lnTo>
                <a:cubicBezTo>
                  <a:pt x="1305132" y="17897"/>
                  <a:pt x="1308344" y="18356"/>
                  <a:pt x="1311097" y="19274"/>
                </a:cubicBezTo>
                <a:cubicBezTo>
                  <a:pt x="1312933" y="20191"/>
                  <a:pt x="1313850" y="22945"/>
                  <a:pt x="1313850" y="27534"/>
                </a:cubicBezTo>
                <a:cubicBezTo>
                  <a:pt x="1313850" y="30287"/>
                  <a:pt x="1312474" y="34417"/>
                  <a:pt x="1309720" y="39924"/>
                </a:cubicBezTo>
                <a:cubicBezTo>
                  <a:pt x="1306967" y="46348"/>
                  <a:pt x="1302378" y="53690"/>
                  <a:pt x="1295954" y="61950"/>
                </a:cubicBezTo>
                <a:lnTo>
                  <a:pt x="1368917" y="61950"/>
                </a:lnTo>
                <a:cubicBezTo>
                  <a:pt x="1378094" y="61950"/>
                  <a:pt x="1384060" y="62868"/>
                  <a:pt x="1386814" y="64703"/>
                </a:cubicBezTo>
                <a:cubicBezTo>
                  <a:pt x="1388649" y="67457"/>
                  <a:pt x="1389108" y="72505"/>
                  <a:pt x="1388190" y="79847"/>
                </a:cubicBezTo>
                <a:lnTo>
                  <a:pt x="1378554" y="148680"/>
                </a:lnTo>
                <a:lnTo>
                  <a:pt x="1261537" y="148680"/>
                </a:lnTo>
                <a:cubicBezTo>
                  <a:pt x="1256948" y="155104"/>
                  <a:pt x="1250983" y="160611"/>
                  <a:pt x="1243641" y="165200"/>
                </a:cubicBezTo>
                <a:lnTo>
                  <a:pt x="1265667" y="165200"/>
                </a:lnTo>
                <a:cubicBezTo>
                  <a:pt x="1272092" y="165200"/>
                  <a:pt x="1276680" y="166117"/>
                  <a:pt x="1279434" y="167953"/>
                </a:cubicBezTo>
                <a:cubicBezTo>
                  <a:pt x="1282187" y="170706"/>
                  <a:pt x="1283105" y="174836"/>
                  <a:pt x="1282187" y="180343"/>
                </a:cubicBezTo>
                <a:lnTo>
                  <a:pt x="1279434" y="194110"/>
                </a:lnTo>
                <a:lnTo>
                  <a:pt x="1284941" y="203746"/>
                </a:lnTo>
                <a:cubicBezTo>
                  <a:pt x="1295036" y="199157"/>
                  <a:pt x="1305132" y="193192"/>
                  <a:pt x="1315227" y="185850"/>
                </a:cubicBezTo>
                <a:cubicBezTo>
                  <a:pt x="1325323" y="179425"/>
                  <a:pt x="1332206" y="173001"/>
                  <a:pt x="1335877" y="166576"/>
                </a:cubicBezTo>
                <a:lnTo>
                  <a:pt x="1388190" y="166576"/>
                </a:lnTo>
                <a:cubicBezTo>
                  <a:pt x="1379930" y="177590"/>
                  <a:pt x="1367999" y="188603"/>
                  <a:pt x="1352397" y="199616"/>
                </a:cubicBezTo>
                <a:cubicBezTo>
                  <a:pt x="1336795" y="210629"/>
                  <a:pt x="1320275" y="219807"/>
                  <a:pt x="1302837" y="227149"/>
                </a:cubicBezTo>
                <a:cubicBezTo>
                  <a:pt x="1312933" y="237245"/>
                  <a:pt x="1325782" y="246882"/>
                  <a:pt x="1341384" y="256059"/>
                </a:cubicBezTo>
                <a:cubicBezTo>
                  <a:pt x="1356986" y="266155"/>
                  <a:pt x="1372129" y="273038"/>
                  <a:pt x="1386814" y="276709"/>
                </a:cubicBezTo>
                <a:lnTo>
                  <a:pt x="1371670" y="313879"/>
                </a:lnTo>
                <a:cubicBezTo>
                  <a:pt x="1350561" y="304701"/>
                  <a:pt x="1331747" y="293688"/>
                  <a:pt x="1315227" y="280839"/>
                </a:cubicBezTo>
                <a:cubicBezTo>
                  <a:pt x="1297789" y="267990"/>
                  <a:pt x="1284023" y="253765"/>
                  <a:pt x="1273927" y="238163"/>
                </a:cubicBezTo>
                <a:cubicBezTo>
                  <a:pt x="1268421" y="273038"/>
                  <a:pt x="1263832" y="299653"/>
                  <a:pt x="1260161" y="318009"/>
                </a:cubicBezTo>
                <a:lnTo>
                  <a:pt x="1192704" y="318009"/>
                </a:lnTo>
                <a:lnTo>
                  <a:pt x="1185821" y="289099"/>
                </a:lnTo>
                <a:lnTo>
                  <a:pt x="1227121" y="289099"/>
                </a:lnTo>
                <a:cubicBezTo>
                  <a:pt x="1232628" y="260648"/>
                  <a:pt x="1237675" y="230820"/>
                  <a:pt x="1242264" y="199616"/>
                </a:cubicBezTo>
                <a:cubicBezTo>
                  <a:pt x="1243182" y="194110"/>
                  <a:pt x="1241805" y="191356"/>
                  <a:pt x="1238134" y="191356"/>
                </a:cubicBezTo>
                <a:lnTo>
                  <a:pt x="1195458" y="191356"/>
                </a:lnTo>
                <a:cubicBezTo>
                  <a:pt x="1167924" y="202369"/>
                  <a:pt x="1134426" y="210629"/>
                  <a:pt x="1094962" y="216136"/>
                </a:cubicBezTo>
                <a:lnTo>
                  <a:pt x="1103221" y="180343"/>
                </a:lnTo>
                <a:cubicBezTo>
                  <a:pt x="1160123" y="173001"/>
                  <a:pt x="1197752" y="162446"/>
                  <a:pt x="1216108" y="148680"/>
                </a:cubicBezTo>
                <a:lnTo>
                  <a:pt x="1136261" y="148680"/>
                </a:lnTo>
                <a:lnTo>
                  <a:pt x="1147275" y="85353"/>
                </a:lnTo>
                <a:cubicBezTo>
                  <a:pt x="1134426" y="90860"/>
                  <a:pt x="1121118" y="94990"/>
                  <a:pt x="1107351" y="97743"/>
                </a:cubicBezTo>
                <a:lnTo>
                  <a:pt x="1121118" y="56443"/>
                </a:lnTo>
                <a:cubicBezTo>
                  <a:pt x="1140391" y="51855"/>
                  <a:pt x="1156452" y="44971"/>
                  <a:pt x="1169301" y="35794"/>
                </a:cubicBezTo>
                <a:cubicBezTo>
                  <a:pt x="1181232" y="26616"/>
                  <a:pt x="1191787" y="15144"/>
                  <a:pt x="1200964" y="1377"/>
                </a:cubicBezTo>
                <a:close/>
                <a:moveTo>
                  <a:pt x="432788" y="0"/>
                </a:moveTo>
                <a:lnTo>
                  <a:pt x="468581" y="0"/>
                </a:lnTo>
                <a:lnTo>
                  <a:pt x="460321" y="67457"/>
                </a:lnTo>
                <a:lnTo>
                  <a:pt x="494738" y="67457"/>
                </a:lnTo>
                <a:lnTo>
                  <a:pt x="490608" y="97743"/>
                </a:lnTo>
                <a:lnTo>
                  <a:pt x="454814" y="97743"/>
                </a:lnTo>
                <a:lnTo>
                  <a:pt x="446555" y="156940"/>
                </a:lnTo>
                <a:lnTo>
                  <a:pt x="482348" y="145926"/>
                </a:lnTo>
                <a:lnTo>
                  <a:pt x="476841" y="177590"/>
                </a:lnTo>
                <a:lnTo>
                  <a:pt x="442425" y="189980"/>
                </a:lnTo>
                <a:lnTo>
                  <a:pt x="424528" y="318009"/>
                </a:lnTo>
                <a:lnTo>
                  <a:pt x="361202" y="318009"/>
                </a:lnTo>
                <a:lnTo>
                  <a:pt x="351565" y="287722"/>
                </a:lnTo>
                <a:lnTo>
                  <a:pt x="391488" y="287722"/>
                </a:lnTo>
                <a:lnTo>
                  <a:pt x="402501" y="205123"/>
                </a:lnTo>
                <a:lnTo>
                  <a:pt x="376345" y="213383"/>
                </a:lnTo>
                <a:lnTo>
                  <a:pt x="362578" y="183096"/>
                </a:lnTo>
                <a:lnTo>
                  <a:pt x="408008" y="169330"/>
                </a:lnTo>
                <a:lnTo>
                  <a:pt x="417645" y="97743"/>
                </a:lnTo>
                <a:lnTo>
                  <a:pt x="380475" y="97743"/>
                </a:lnTo>
                <a:lnTo>
                  <a:pt x="384605" y="67457"/>
                </a:lnTo>
                <a:lnTo>
                  <a:pt x="423151" y="6745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4296E5BB-6317-B940-A8B7-B4B31FA72D34}"/>
              </a:ext>
            </a:extLst>
          </p:cNvPr>
          <p:cNvCxnSpPr/>
          <p:nvPr/>
        </p:nvCxnSpPr>
        <p:spPr>
          <a:xfrm>
            <a:off x="455051" y="1195756"/>
            <a:ext cx="11281897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形 11">
            <a:extLst>
              <a:ext uri="{FF2B5EF4-FFF2-40B4-BE49-F238E27FC236}">
                <a16:creationId xmlns:a16="http://schemas.microsoft.com/office/drawing/2014/main" id="{BE3809FB-51BF-D647-A447-03CAB8594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845" y="1889351"/>
            <a:ext cx="523214" cy="523214"/>
          </a:xfrm>
          <a:prstGeom prst="rect">
            <a:avLst/>
          </a:prstGeom>
        </p:spPr>
      </p:pic>
      <p:sp>
        <p:nvSpPr>
          <p:cNvPr id="10" name="任意形状 9">
            <a:extLst>
              <a:ext uri="{FF2B5EF4-FFF2-40B4-BE49-F238E27FC236}">
                <a16:creationId xmlns:a16="http://schemas.microsoft.com/office/drawing/2014/main" id="{8D090F3B-6348-2747-A640-CBC9FA2A56D3}"/>
              </a:ext>
            </a:extLst>
          </p:cNvPr>
          <p:cNvSpPr/>
          <p:nvPr/>
        </p:nvSpPr>
        <p:spPr>
          <a:xfrm>
            <a:off x="1648698" y="1965658"/>
            <a:ext cx="2428202" cy="371652"/>
          </a:xfrm>
          <a:custGeom>
            <a:avLst/>
            <a:gdLst/>
            <a:ahLst/>
            <a:cxnLst/>
            <a:rect l="l" t="t" r="r" b="b"/>
            <a:pathLst>
              <a:path w="2428202" h="371652">
                <a:moveTo>
                  <a:pt x="1780642" y="265809"/>
                </a:moveTo>
                <a:lnTo>
                  <a:pt x="1774967" y="299407"/>
                </a:lnTo>
                <a:lnTo>
                  <a:pt x="1864162" y="300881"/>
                </a:lnTo>
                <a:lnTo>
                  <a:pt x="1869836" y="265809"/>
                </a:lnTo>
                <a:close/>
                <a:moveTo>
                  <a:pt x="1790541" y="201513"/>
                </a:moveTo>
                <a:lnTo>
                  <a:pt x="1784867" y="238035"/>
                </a:lnTo>
                <a:lnTo>
                  <a:pt x="1874086" y="238035"/>
                </a:lnTo>
                <a:lnTo>
                  <a:pt x="1878336" y="208812"/>
                </a:lnTo>
                <a:cubicBezTo>
                  <a:pt x="1878336" y="202962"/>
                  <a:pt x="1875028" y="200529"/>
                  <a:pt x="1868412" y="201513"/>
                </a:cubicBezTo>
                <a:close/>
                <a:moveTo>
                  <a:pt x="1401515" y="200463"/>
                </a:moveTo>
                <a:lnTo>
                  <a:pt x="1443112" y="200463"/>
                </a:lnTo>
                <a:cubicBezTo>
                  <a:pt x="1439913" y="221795"/>
                  <a:pt x="1435646" y="240994"/>
                  <a:pt x="1430313" y="258059"/>
                </a:cubicBezTo>
                <a:lnTo>
                  <a:pt x="1465511" y="258059"/>
                </a:lnTo>
                <a:lnTo>
                  <a:pt x="1454312" y="333255"/>
                </a:lnTo>
                <a:lnTo>
                  <a:pt x="1593503" y="333255"/>
                </a:lnTo>
                <a:lnTo>
                  <a:pt x="1577504" y="368452"/>
                </a:lnTo>
                <a:lnTo>
                  <a:pt x="1406315" y="368452"/>
                </a:lnTo>
                <a:lnTo>
                  <a:pt x="1419114" y="277258"/>
                </a:lnTo>
                <a:cubicBezTo>
                  <a:pt x="1410581" y="291124"/>
                  <a:pt x="1398848" y="304456"/>
                  <a:pt x="1383916" y="317256"/>
                </a:cubicBezTo>
                <a:cubicBezTo>
                  <a:pt x="1368984" y="331121"/>
                  <a:pt x="1355118" y="342321"/>
                  <a:pt x="1342319" y="350853"/>
                </a:cubicBezTo>
                <a:cubicBezTo>
                  <a:pt x="1328453" y="359386"/>
                  <a:pt x="1317787" y="365253"/>
                  <a:pt x="1310321" y="368452"/>
                </a:cubicBezTo>
                <a:lnTo>
                  <a:pt x="1217526" y="368452"/>
                </a:lnTo>
                <a:cubicBezTo>
                  <a:pt x="1269790" y="351387"/>
                  <a:pt x="1309787" y="332721"/>
                  <a:pt x="1337519" y="312456"/>
                </a:cubicBezTo>
                <a:cubicBezTo>
                  <a:pt x="1364184" y="292190"/>
                  <a:pt x="1381783" y="270858"/>
                  <a:pt x="1390316" y="248460"/>
                </a:cubicBezTo>
                <a:cubicBezTo>
                  <a:pt x="1395649" y="234594"/>
                  <a:pt x="1399382" y="218595"/>
                  <a:pt x="1401515" y="200463"/>
                </a:cubicBezTo>
                <a:close/>
                <a:moveTo>
                  <a:pt x="1759393" y="173739"/>
                </a:moveTo>
                <a:lnTo>
                  <a:pt x="1891060" y="175214"/>
                </a:lnTo>
                <a:cubicBezTo>
                  <a:pt x="1895793" y="175214"/>
                  <a:pt x="1900518" y="175697"/>
                  <a:pt x="1905234" y="176664"/>
                </a:cubicBezTo>
                <a:cubicBezTo>
                  <a:pt x="1909001" y="178614"/>
                  <a:pt x="1911834" y="181539"/>
                  <a:pt x="1913734" y="185439"/>
                </a:cubicBezTo>
                <a:cubicBezTo>
                  <a:pt x="1914667" y="189338"/>
                  <a:pt x="1914667" y="194696"/>
                  <a:pt x="1913734" y="201513"/>
                </a:cubicBezTo>
                <a:lnTo>
                  <a:pt x="1895310" y="328630"/>
                </a:lnTo>
                <a:lnTo>
                  <a:pt x="1736745" y="328630"/>
                </a:lnTo>
                <a:close/>
                <a:moveTo>
                  <a:pt x="1292722" y="154065"/>
                </a:moveTo>
                <a:lnTo>
                  <a:pt x="1534307" y="154065"/>
                </a:lnTo>
                <a:cubicBezTo>
                  <a:pt x="1543906" y="154065"/>
                  <a:pt x="1551372" y="155132"/>
                  <a:pt x="1556706" y="157265"/>
                </a:cubicBezTo>
                <a:cubicBezTo>
                  <a:pt x="1560972" y="160465"/>
                  <a:pt x="1563638" y="164731"/>
                  <a:pt x="1564705" y="170064"/>
                </a:cubicBezTo>
                <a:cubicBezTo>
                  <a:pt x="1564705" y="175397"/>
                  <a:pt x="1564172" y="180731"/>
                  <a:pt x="1563105" y="186064"/>
                </a:cubicBezTo>
                <a:lnTo>
                  <a:pt x="1548706" y="302856"/>
                </a:lnTo>
                <a:lnTo>
                  <a:pt x="1505509" y="302856"/>
                </a:lnTo>
                <a:lnTo>
                  <a:pt x="1519908" y="194063"/>
                </a:lnTo>
                <a:cubicBezTo>
                  <a:pt x="1520974" y="189797"/>
                  <a:pt x="1518308" y="187663"/>
                  <a:pt x="1511908" y="187663"/>
                </a:cubicBezTo>
                <a:lnTo>
                  <a:pt x="1331119" y="187663"/>
                </a:lnTo>
                <a:lnTo>
                  <a:pt x="1315120" y="302856"/>
                </a:lnTo>
                <a:lnTo>
                  <a:pt x="1270323" y="302856"/>
                </a:lnTo>
                <a:close/>
                <a:moveTo>
                  <a:pt x="1697197" y="152841"/>
                </a:moveTo>
                <a:lnTo>
                  <a:pt x="1732120" y="171789"/>
                </a:lnTo>
                <a:lnTo>
                  <a:pt x="1695797" y="370202"/>
                </a:lnTo>
                <a:lnTo>
                  <a:pt x="1656674" y="370202"/>
                </a:lnTo>
                <a:close/>
                <a:moveTo>
                  <a:pt x="2294735" y="140541"/>
                </a:moveTo>
                <a:lnTo>
                  <a:pt x="2344332" y="140541"/>
                </a:lnTo>
                <a:lnTo>
                  <a:pt x="2321309" y="361578"/>
                </a:lnTo>
                <a:lnTo>
                  <a:pt x="2269937" y="361578"/>
                </a:lnTo>
                <a:close/>
                <a:moveTo>
                  <a:pt x="2168993" y="140541"/>
                </a:moveTo>
                <a:lnTo>
                  <a:pt x="2218590" y="140541"/>
                </a:lnTo>
                <a:cubicBezTo>
                  <a:pt x="2212674" y="186388"/>
                  <a:pt x="2204991" y="225686"/>
                  <a:pt x="2195541" y="258434"/>
                </a:cubicBezTo>
                <a:cubicBezTo>
                  <a:pt x="2184925" y="291165"/>
                  <a:pt x="2170760" y="325547"/>
                  <a:pt x="2153044" y="361578"/>
                </a:cubicBezTo>
                <a:lnTo>
                  <a:pt x="2094598" y="361578"/>
                </a:lnTo>
                <a:cubicBezTo>
                  <a:pt x="2115846" y="322280"/>
                  <a:pt x="2131787" y="287899"/>
                  <a:pt x="2142420" y="258434"/>
                </a:cubicBezTo>
                <a:cubicBezTo>
                  <a:pt x="2153052" y="228953"/>
                  <a:pt x="2161910" y="189655"/>
                  <a:pt x="2168993" y="140541"/>
                </a:cubicBezTo>
                <a:close/>
                <a:moveTo>
                  <a:pt x="531018" y="134467"/>
                </a:moveTo>
                <a:lnTo>
                  <a:pt x="561766" y="134467"/>
                </a:lnTo>
                <a:lnTo>
                  <a:pt x="550592" y="304356"/>
                </a:lnTo>
                <a:lnTo>
                  <a:pt x="518444" y="304356"/>
                </a:lnTo>
                <a:close/>
                <a:moveTo>
                  <a:pt x="448548" y="134467"/>
                </a:moveTo>
                <a:lnTo>
                  <a:pt x="480696" y="134467"/>
                </a:lnTo>
                <a:cubicBezTo>
                  <a:pt x="465797" y="213529"/>
                  <a:pt x="450890" y="279241"/>
                  <a:pt x="435974" y="331605"/>
                </a:cubicBezTo>
                <a:lnTo>
                  <a:pt x="401026" y="331605"/>
                </a:lnTo>
                <a:cubicBezTo>
                  <a:pt x="420608" y="262142"/>
                  <a:pt x="436449" y="196430"/>
                  <a:pt x="448548" y="134467"/>
                </a:cubicBezTo>
                <a:close/>
                <a:moveTo>
                  <a:pt x="1083934" y="119043"/>
                </a:moveTo>
                <a:lnTo>
                  <a:pt x="1120707" y="119043"/>
                </a:lnTo>
                <a:lnTo>
                  <a:pt x="1097559" y="243110"/>
                </a:lnTo>
                <a:cubicBezTo>
                  <a:pt x="1094825" y="252493"/>
                  <a:pt x="1091192" y="261017"/>
                  <a:pt x="1086659" y="268683"/>
                </a:cubicBezTo>
                <a:lnTo>
                  <a:pt x="1122082" y="268683"/>
                </a:lnTo>
                <a:cubicBezTo>
                  <a:pt x="1136614" y="301098"/>
                  <a:pt x="1153872" y="330946"/>
                  <a:pt x="1173854" y="358228"/>
                </a:cubicBezTo>
                <a:lnTo>
                  <a:pt x="1127532" y="359503"/>
                </a:lnTo>
                <a:cubicBezTo>
                  <a:pt x="1112999" y="334771"/>
                  <a:pt x="1098467" y="306206"/>
                  <a:pt x="1083934" y="273808"/>
                </a:cubicBezTo>
                <a:cubicBezTo>
                  <a:pt x="1063936" y="310473"/>
                  <a:pt x="1037137" y="339038"/>
                  <a:pt x="1003539" y="359503"/>
                </a:cubicBezTo>
                <a:lnTo>
                  <a:pt x="946293" y="359503"/>
                </a:lnTo>
                <a:cubicBezTo>
                  <a:pt x="985357" y="333921"/>
                  <a:pt x="1013064" y="311323"/>
                  <a:pt x="1029413" y="291707"/>
                </a:cubicBezTo>
                <a:cubicBezTo>
                  <a:pt x="1045762" y="272092"/>
                  <a:pt x="1057119" y="250776"/>
                  <a:pt x="1063486" y="227761"/>
                </a:cubicBezTo>
                <a:cubicBezTo>
                  <a:pt x="1071668" y="197913"/>
                  <a:pt x="1078485" y="161673"/>
                  <a:pt x="1083934" y="119043"/>
                </a:cubicBezTo>
                <a:close/>
                <a:moveTo>
                  <a:pt x="1801941" y="118293"/>
                </a:moveTo>
                <a:lnTo>
                  <a:pt x="1983504" y="118293"/>
                </a:lnTo>
                <a:cubicBezTo>
                  <a:pt x="1990954" y="118293"/>
                  <a:pt x="1996079" y="119409"/>
                  <a:pt x="1998878" y="121642"/>
                </a:cubicBezTo>
                <a:cubicBezTo>
                  <a:pt x="2001678" y="124609"/>
                  <a:pt x="2002611" y="129067"/>
                  <a:pt x="2001678" y="135017"/>
                </a:cubicBezTo>
                <a:lnTo>
                  <a:pt x="1962556" y="370202"/>
                </a:lnTo>
                <a:lnTo>
                  <a:pt x="1889935" y="370202"/>
                </a:lnTo>
                <a:lnTo>
                  <a:pt x="1881561" y="344554"/>
                </a:lnTo>
                <a:lnTo>
                  <a:pt x="1927633" y="344554"/>
                </a:lnTo>
                <a:lnTo>
                  <a:pt x="1961156" y="150616"/>
                </a:lnTo>
                <a:cubicBezTo>
                  <a:pt x="1961156" y="148399"/>
                  <a:pt x="1960697" y="146541"/>
                  <a:pt x="1959781" y="145041"/>
                </a:cubicBezTo>
                <a:cubicBezTo>
                  <a:pt x="1958848" y="144308"/>
                  <a:pt x="1956048" y="143941"/>
                  <a:pt x="1951381" y="143941"/>
                </a:cubicBezTo>
                <a:lnTo>
                  <a:pt x="1815915" y="143941"/>
                </a:lnTo>
                <a:close/>
                <a:moveTo>
                  <a:pt x="1723720" y="114968"/>
                </a:moveTo>
                <a:lnTo>
                  <a:pt x="1761443" y="114968"/>
                </a:lnTo>
                <a:lnTo>
                  <a:pt x="1789366" y="162890"/>
                </a:lnTo>
                <a:lnTo>
                  <a:pt x="1748869" y="162890"/>
                </a:lnTo>
                <a:close/>
                <a:moveTo>
                  <a:pt x="139192" y="96469"/>
                </a:moveTo>
                <a:cubicBezTo>
                  <a:pt x="146658" y="113535"/>
                  <a:pt x="155724" y="131133"/>
                  <a:pt x="166390" y="149266"/>
                </a:cubicBezTo>
                <a:cubicBezTo>
                  <a:pt x="177056" y="169531"/>
                  <a:pt x="188256" y="187663"/>
                  <a:pt x="199988" y="203662"/>
                </a:cubicBezTo>
                <a:cubicBezTo>
                  <a:pt x="233053" y="168465"/>
                  <a:pt x="259185" y="132733"/>
                  <a:pt x="278383" y="96469"/>
                </a:cubicBezTo>
                <a:close/>
                <a:moveTo>
                  <a:pt x="768654" y="32473"/>
                </a:moveTo>
                <a:lnTo>
                  <a:pt x="811301" y="32473"/>
                </a:lnTo>
                <a:cubicBezTo>
                  <a:pt x="796585" y="67671"/>
                  <a:pt x="781386" y="100202"/>
                  <a:pt x="765704" y="130067"/>
                </a:cubicBezTo>
                <a:lnTo>
                  <a:pt x="721606" y="130067"/>
                </a:lnTo>
                <a:cubicBezTo>
                  <a:pt x="740239" y="94869"/>
                  <a:pt x="755921" y="62338"/>
                  <a:pt x="768654" y="32473"/>
                </a:cubicBezTo>
                <a:close/>
                <a:moveTo>
                  <a:pt x="590764" y="32473"/>
                </a:moveTo>
                <a:lnTo>
                  <a:pt x="631937" y="32473"/>
                </a:lnTo>
                <a:cubicBezTo>
                  <a:pt x="636837" y="65537"/>
                  <a:pt x="643694" y="98069"/>
                  <a:pt x="652511" y="130067"/>
                </a:cubicBezTo>
                <a:lnTo>
                  <a:pt x="606938" y="130067"/>
                </a:lnTo>
                <a:cubicBezTo>
                  <a:pt x="601055" y="99135"/>
                  <a:pt x="595664" y="66604"/>
                  <a:pt x="590764" y="32473"/>
                </a:cubicBezTo>
                <a:close/>
                <a:moveTo>
                  <a:pt x="1283122" y="13274"/>
                </a:moveTo>
                <a:lnTo>
                  <a:pt x="1326320" y="13274"/>
                </a:lnTo>
                <a:lnTo>
                  <a:pt x="1308721" y="131667"/>
                </a:lnTo>
                <a:lnTo>
                  <a:pt x="1267123" y="131667"/>
                </a:lnTo>
                <a:close/>
                <a:moveTo>
                  <a:pt x="1012114" y="8474"/>
                </a:moveTo>
                <a:lnTo>
                  <a:pt x="1208502" y="8474"/>
                </a:lnTo>
                <a:lnTo>
                  <a:pt x="1203327" y="42072"/>
                </a:lnTo>
                <a:lnTo>
                  <a:pt x="1124082" y="42072"/>
                </a:lnTo>
                <a:lnTo>
                  <a:pt x="1112343" y="73245"/>
                </a:lnTo>
                <a:lnTo>
                  <a:pt x="1169129" y="73245"/>
                </a:lnTo>
                <a:cubicBezTo>
                  <a:pt x="1180445" y="73245"/>
                  <a:pt x="1187520" y="74570"/>
                  <a:pt x="1190353" y="77220"/>
                </a:cubicBezTo>
                <a:cubicBezTo>
                  <a:pt x="1192236" y="79853"/>
                  <a:pt x="1192711" y="86020"/>
                  <a:pt x="1191778" y="95719"/>
                </a:cubicBezTo>
                <a:lnTo>
                  <a:pt x="1164879" y="272858"/>
                </a:lnTo>
                <a:lnTo>
                  <a:pt x="1125257" y="272858"/>
                </a:lnTo>
                <a:lnTo>
                  <a:pt x="1150730" y="107618"/>
                </a:lnTo>
                <a:cubicBezTo>
                  <a:pt x="1150730" y="104968"/>
                  <a:pt x="1150730" y="103202"/>
                  <a:pt x="1150730" y="102319"/>
                </a:cubicBezTo>
                <a:cubicBezTo>
                  <a:pt x="1149797" y="101435"/>
                  <a:pt x="1148380" y="100994"/>
                  <a:pt x="1146481" y="100994"/>
                </a:cubicBezTo>
                <a:lnTo>
                  <a:pt x="1053086" y="100994"/>
                </a:lnTo>
                <a:lnTo>
                  <a:pt x="1027613" y="272858"/>
                </a:lnTo>
                <a:lnTo>
                  <a:pt x="987990" y="272858"/>
                </a:lnTo>
                <a:lnTo>
                  <a:pt x="1019138" y="73245"/>
                </a:lnTo>
                <a:lnTo>
                  <a:pt x="1067590" y="73245"/>
                </a:lnTo>
                <a:lnTo>
                  <a:pt x="1081010" y="42072"/>
                </a:lnTo>
                <a:lnTo>
                  <a:pt x="1006939" y="42072"/>
                </a:lnTo>
                <a:close/>
                <a:moveTo>
                  <a:pt x="2185117" y="7074"/>
                </a:moveTo>
                <a:lnTo>
                  <a:pt x="2327183" y="7074"/>
                </a:lnTo>
                <a:cubicBezTo>
                  <a:pt x="2332450" y="7074"/>
                  <a:pt x="2337183" y="8091"/>
                  <a:pt x="2341383" y="10124"/>
                </a:cubicBezTo>
                <a:cubicBezTo>
                  <a:pt x="2344549" y="12157"/>
                  <a:pt x="2348232" y="17732"/>
                  <a:pt x="2352432" y="26848"/>
                </a:cubicBezTo>
                <a:lnTo>
                  <a:pt x="2428202" y="174439"/>
                </a:lnTo>
                <a:lnTo>
                  <a:pt x="2371381" y="174439"/>
                </a:lnTo>
                <a:lnTo>
                  <a:pt x="2314559" y="49672"/>
                </a:lnTo>
                <a:cubicBezTo>
                  <a:pt x="2312459" y="45622"/>
                  <a:pt x="2308776" y="43597"/>
                  <a:pt x="2303510" y="43597"/>
                </a:cubicBezTo>
                <a:lnTo>
                  <a:pt x="2213540" y="43597"/>
                </a:lnTo>
                <a:lnTo>
                  <a:pt x="2118821" y="174439"/>
                </a:lnTo>
                <a:lnTo>
                  <a:pt x="2058850" y="174439"/>
                </a:lnTo>
                <a:close/>
                <a:moveTo>
                  <a:pt x="843574" y="6099"/>
                </a:moveTo>
                <a:lnTo>
                  <a:pt x="985115" y="6099"/>
                </a:lnTo>
                <a:cubicBezTo>
                  <a:pt x="1002914" y="7166"/>
                  <a:pt x="1006031" y="18824"/>
                  <a:pt x="994465" y="41072"/>
                </a:cubicBezTo>
                <a:cubicBezTo>
                  <a:pt x="966866" y="77087"/>
                  <a:pt x="944168" y="103035"/>
                  <a:pt x="926369" y="118918"/>
                </a:cubicBezTo>
                <a:lnTo>
                  <a:pt x="930369" y="130042"/>
                </a:lnTo>
                <a:lnTo>
                  <a:pt x="986440" y="130042"/>
                </a:lnTo>
                <a:cubicBezTo>
                  <a:pt x="998023" y="130042"/>
                  <a:pt x="1003814" y="134283"/>
                  <a:pt x="1003814" y="142766"/>
                </a:cubicBezTo>
                <a:cubicBezTo>
                  <a:pt x="1003814" y="148066"/>
                  <a:pt x="997581" y="174023"/>
                  <a:pt x="985115" y="220636"/>
                </a:cubicBezTo>
                <a:lnTo>
                  <a:pt x="950393" y="220636"/>
                </a:lnTo>
                <a:cubicBezTo>
                  <a:pt x="955725" y="202621"/>
                  <a:pt x="960625" y="184080"/>
                  <a:pt x="965092" y="165015"/>
                </a:cubicBezTo>
                <a:lnTo>
                  <a:pt x="923694" y="165015"/>
                </a:lnTo>
                <a:lnTo>
                  <a:pt x="902320" y="363653"/>
                </a:lnTo>
                <a:lnTo>
                  <a:pt x="826225" y="363653"/>
                </a:lnTo>
                <a:lnTo>
                  <a:pt x="819525" y="327105"/>
                </a:lnTo>
                <a:lnTo>
                  <a:pt x="868947" y="327105"/>
                </a:lnTo>
                <a:lnTo>
                  <a:pt x="887646" y="165015"/>
                </a:lnTo>
                <a:lnTo>
                  <a:pt x="820875" y="165015"/>
                </a:lnTo>
                <a:lnTo>
                  <a:pt x="827550" y="130042"/>
                </a:lnTo>
                <a:lnTo>
                  <a:pt x="895646" y="130042"/>
                </a:lnTo>
                <a:lnTo>
                  <a:pt x="859598" y="55371"/>
                </a:lnTo>
                <a:lnTo>
                  <a:pt x="894321" y="55371"/>
                </a:lnTo>
                <a:lnTo>
                  <a:pt x="911670" y="90319"/>
                </a:lnTo>
                <a:cubicBezTo>
                  <a:pt x="931252" y="70187"/>
                  <a:pt x="945493" y="53772"/>
                  <a:pt x="954392" y="41072"/>
                </a:cubicBezTo>
                <a:lnTo>
                  <a:pt x="851573" y="41072"/>
                </a:lnTo>
                <a:close/>
                <a:moveTo>
                  <a:pt x="681909" y="5274"/>
                </a:moveTo>
                <a:lnTo>
                  <a:pt x="724556" y="5274"/>
                </a:lnTo>
                <a:lnTo>
                  <a:pt x="703958" y="158865"/>
                </a:lnTo>
                <a:lnTo>
                  <a:pt x="748080" y="158865"/>
                </a:lnTo>
                <a:cubicBezTo>
                  <a:pt x="760812" y="158865"/>
                  <a:pt x="769145" y="160998"/>
                  <a:pt x="773078" y="165265"/>
                </a:cubicBezTo>
                <a:cubicBezTo>
                  <a:pt x="776995" y="169531"/>
                  <a:pt x="777970" y="178064"/>
                  <a:pt x="776003" y="190863"/>
                </a:cubicBezTo>
                <a:lnTo>
                  <a:pt x="752480" y="371652"/>
                </a:lnTo>
                <a:lnTo>
                  <a:pt x="545192" y="371652"/>
                </a:lnTo>
                <a:lnTo>
                  <a:pt x="549592" y="336454"/>
                </a:lnTo>
                <a:lnTo>
                  <a:pt x="715732" y="336454"/>
                </a:lnTo>
                <a:lnTo>
                  <a:pt x="723081" y="280458"/>
                </a:lnTo>
                <a:lnTo>
                  <a:pt x="574590" y="280458"/>
                </a:lnTo>
                <a:lnTo>
                  <a:pt x="578990" y="245260"/>
                </a:lnTo>
                <a:lnTo>
                  <a:pt x="727481" y="245260"/>
                </a:lnTo>
                <a:lnTo>
                  <a:pt x="733381" y="200463"/>
                </a:lnTo>
                <a:cubicBezTo>
                  <a:pt x="734347" y="198329"/>
                  <a:pt x="734347" y="196730"/>
                  <a:pt x="733381" y="195663"/>
                </a:cubicBezTo>
                <a:cubicBezTo>
                  <a:pt x="732397" y="195663"/>
                  <a:pt x="731414" y="195663"/>
                  <a:pt x="730431" y="195663"/>
                </a:cubicBezTo>
                <a:lnTo>
                  <a:pt x="578990" y="195663"/>
                </a:lnTo>
                <a:lnTo>
                  <a:pt x="583415" y="158865"/>
                </a:lnTo>
                <a:lnTo>
                  <a:pt x="661335" y="158865"/>
                </a:lnTo>
                <a:close/>
                <a:moveTo>
                  <a:pt x="504470" y="3025"/>
                </a:moveTo>
                <a:lnTo>
                  <a:pt x="540818" y="3025"/>
                </a:lnTo>
                <a:lnTo>
                  <a:pt x="532418" y="68746"/>
                </a:lnTo>
                <a:lnTo>
                  <a:pt x="575765" y="68746"/>
                </a:lnTo>
                <a:lnTo>
                  <a:pt x="571566" y="102394"/>
                </a:lnTo>
                <a:lnTo>
                  <a:pt x="528243" y="102394"/>
                </a:lnTo>
                <a:lnTo>
                  <a:pt x="494695" y="370052"/>
                </a:lnTo>
                <a:lnTo>
                  <a:pt x="456948" y="370052"/>
                </a:lnTo>
                <a:lnTo>
                  <a:pt x="490496" y="102394"/>
                </a:lnTo>
                <a:lnTo>
                  <a:pt x="438774" y="102394"/>
                </a:lnTo>
                <a:lnTo>
                  <a:pt x="444373" y="68746"/>
                </a:lnTo>
                <a:lnTo>
                  <a:pt x="496070" y="68746"/>
                </a:lnTo>
                <a:close/>
                <a:moveTo>
                  <a:pt x="1733595" y="2825"/>
                </a:moveTo>
                <a:lnTo>
                  <a:pt x="1780717" y="2825"/>
                </a:lnTo>
                <a:lnTo>
                  <a:pt x="1765518" y="28748"/>
                </a:lnTo>
                <a:lnTo>
                  <a:pt x="1856762" y="28748"/>
                </a:lnTo>
                <a:lnTo>
                  <a:pt x="1852188" y="58971"/>
                </a:lnTo>
                <a:lnTo>
                  <a:pt x="1808090" y="58971"/>
                </a:lnTo>
                <a:lnTo>
                  <a:pt x="1821789" y="96369"/>
                </a:lnTo>
                <a:lnTo>
                  <a:pt x="1776167" y="96369"/>
                </a:lnTo>
                <a:lnTo>
                  <a:pt x="1765518" y="58971"/>
                </a:lnTo>
                <a:lnTo>
                  <a:pt x="1745744" y="58971"/>
                </a:lnTo>
                <a:lnTo>
                  <a:pt x="1716846" y="97819"/>
                </a:lnTo>
                <a:lnTo>
                  <a:pt x="1665149" y="97819"/>
                </a:lnTo>
                <a:cubicBezTo>
                  <a:pt x="1695564" y="63271"/>
                  <a:pt x="1718379" y="31606"/>
                  <a:pt x="1733595" y="2825"/>
                </a:cubicBezTo>
                <a:close/>
                <a:moveTo>
                  <a:pt x="1478310" y="475"/>
                </a:moveTo>
                <a:lnTo>
                  <a:pt x="1526307" y="475"/>
                </a:lnTo>
                <a:cubicBezTo>
                  <a:pt x="1523108" y="10074"/>
                  <a:pt x="1517774" y="22340"/>
                  <a:pt x="1510308" y="37273"/>
                </a:cubicBezTo>
                <a:lnTo>
                  <a:pt x="1627101" y="37273"/>
                </a:lnTo>
                <a:lnTo>
                  <a:pt x="1620702" y="72470"/>
                </a:lnTo>
                <a:lnTo>
                  <a:pt x="1558305" y="72470"/>
                </a:lnTo>
                <a:cubicBezTo>
                  <a:pt x="1570038" y="93802"/>
                  <a:pt x="1584437" y="116734"/>
                  <a:pt x="1601503" y="141266"/>
                </a:cubicBezTo>
                <a:lnTo>
                  <a:pt x="1548706" y="141266"/>
                </a:lnTo>
                <a:cubicBezTo>
                  <a:pt x="1538040" y="121001"/>
                  <a:pt x="1526307" y="98069"/>
                  <a:pt x="1513508" y="72470"/>
                </a:cubicBezTo>
                <a:lnTo>
                  <a:pt x="1492709" y="72470"/>
                </a:lnTo>
                <a:cubicBezTo>
                  <a:pt x="1479910" y="95936"/>
                  <a:pt x="1467111" y="117801"/>
                  <a:pt x="1454312" y="138066"/>
                </a:cubicBezTo>
                <a:lnTo>
                  <a:pt x="1404715" y="138066"/>
                </a:lnTo>
                <a:cubicBezTo>
                  <a:pt x="1434580" y="93269"/>
                  <a:pt x="1459111" y="47405"/>
                  <a:pt x="1478310" y="475"/>
                </a:cubicBezTo>
                <a:close/>
                <a:moveTo>
                  <a:pt x="1374317" y="475"/>
                </a:moveTo>
                <a:lnTo>
                  <a:pt x="1417514" y="475"/>
                </a:lnTo>
                <a:lnTo>
                  <a:pt x="1398315" y="138066"/>
                </a:lnTo>
                <a:lnTo>
                  <a:pt x="1355118" y="138066"/>
                </a:lnTo>
                <a:close/>
                <a:moveTo>
                  <a:pt x="179190" y="475"/>
                </a:moveTo>
                <a:lnTo>
                  <a:pt x="227187" y="475"/>
                </a:lnTo>
                <a:cubicBezTo>
                  <a:pt x="231453" y="20740"/>
                  <a:pt x="236253" y="40472"/>
                  <a:pt x="241586" y="59671"/>
                </a:cubicBezTo>
                <a:lnTo>
                  <a:pt x="388777" y="59671"/>
                </a:lnTo>
                <a:lnTo>
                  <a:pt x="383977" y="96469"/>
                </a:lnTo>
                <a:lnTo>
                  <a:pt x="332780" y="96469"/>
                </a:lnTo>
                <a:cubicBezTo>
                  <a:pt x="305048" y="146599"/>
                  <a:pt x="269851" y="195130"/>
                  <a:pt x="227187" y="242060"/>
                </a:cubicBezTo>
                <a:cubicBezTo>
                  <a:pt x="257051" y="279391"/>
                  <a:pt x="295449" y="321522"/>
                  <a:pt x="342380" y="368452"/>
                </a:cubicBezTo>
                <a:lnTo>
                  <a:pt x="275184" y="368452"/>
                </a:lnTo>
                <a:cubicBezTo>
                  <a:pt x="241052" y="330055"/>
                  <a:pt x="214387" y="298057"/>
                  <a:pt x="195189" y="272458"/>
                </a:cubicBezTo>
                <a:cubicBezTo>
                  <a:pt x="163190" y="303390"/>
                  <a:pt x="124793" y="335388"/>
                  <a:pt x="79996" y="368452"/>
                </a:cubicBezTo>
                <a:lnTo>
                  <a:pt x="0" y="368452"/>
                </a:lnTo>
                <a:cubicBezTo>
                  <a:pt x="67196" y="323655"/>
                  <a:pt x="123193" y="279924"/>
                  <a:pt x="167990" y="237260"/>
                </a:cubicBezTo>
                <a:cubicBezTo>
                  <a:pt x="137059" y="193530"/>
                  <a:pt x="110394" y="146599"/>
                  <a:pt x="87995" y="96469"/>
                </a:cubicBezTo>
                <a:lnTo>
                  <a:pt x="36798" y="96469"/>
                </a:lnTo>
                <a:lnTo>
                  <a:pt x="41598" y="59671"/>
                </a:lnTo>
                <a:lnTo>
                  <a:pt x="193589" y="59671"/>
                </a:lnTo>
                <a:cubicBezTo>
                  <a:pt x="187189" y="36206"/>
                  <a:pt x="182389" y="16474"/>
                  <a:pt x="179190" y="475"/>
                </a:cubicBezTo>
                <a:close/>
                <a:moveTo>
                  <a:pt x="1897585" y="0"/>
                </a:moveTo>
                <a:lnTo>
                  <a:pt x="1942257" y="0"/>
                </a:lnTo>
                <a:lnTo>
                  <a:pt x="1927833" y="25448"/>
                </a:lnTo>
                <a:lnTo>
                  <a:pt x="2014303" y="25448"/>
                </a:lnTo>
                <a:lnTo>
                  <a:pt x="2009978" y="55146"/>
                </a:lnTo>
                <a:lnTo>
                  <a:pt x="1968180" y="55146"/>
                </a:lnTo>
                <a:lnTo>
                  <a:pt x="1981155" y="91919"/>
                </a:lnTo>
                <a:lnTo>
                  <a:pt x="1937932" y="91919"/>
                </a:lnTo>
                <a:lnTo>
                  <a:pt x="1927833" y="55146"/>
                </a:lnTo>
                <a:lnTo>
                  <a:pt x="1909109" y="55146"/>
                </a:lnTo>
                <a:lnTo>
                  <a:pt x="1881736" y="93344"/>
                </a:lnTo>
                <a:lnTo>
                  <a:pt x="1832739" y="93344"/>
                </a:lnTo>
                <a:cubicBezTo>
                  <a:pt x="1861554" y="59396"/>
                  <a:pt x="1883169" y="28281"/>
                  <a:pt x="1897585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200" u="none" strike="noStrike" dirty="0">
              <a:solidFill>
                <a:srgbClr val="333333"/>
              </a:solidFill>
              <a:effectLst/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2408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矩形 41">
            <a:extLst>
              <a:ext uri="{FF2B5EF4-FFF2-40B4-BE49-F238E27FC236}">
                <a16:creationId xmlns:a16="http://schemas.microsoft.com/office/drawing/2014/main" id="{4FD49108-0CBD-A442-B1E1-D8C10ADB19A7}"/>
              </a:ext>
            </a:extLst>
          </p:cNvPr>
          <p:cNvSpPr/>
          <p:nvPr/>
        </p:nvSpPr>
        <p:spPr>
          <a:xfrm>
            <a:off x="7913675" y="4538543"/>
            <a:ext cx="2793518" cy="1499643"/>
          </a:xfrm>
          <a:prstGeom prst="rect">
            <a:avLst/>
          </a:prstGeom>
          <a:solidFill>
            <a:srgbClr val="0070C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1C3DA005-D5FA-7A4A-B080-DC86FA0813AE}"/>
              </a:ext>
            </a:extLst>
          </p:cNvPr>
          <p:cNvSpPr/>
          <p:nvPr/>
        </p:nvSpPr>
        <p:spPr>
          <a:xfrm>
            <a:off x="4699240" y="4538543"/>
            <a:ext cx="2793518" cy="1499643"/>
          </a:xfrm>
          <a:prstGeom prst="rect">
            <a:avLst/>
          </a:prstGeom>
          <a:solidFill>
            <a:srgbClr val="0070C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23948650-D2C6-EC44-9327-EB18635B2D8C}"/>
              </a:ext>
            </a:extLst>
          </p:cNvPr>
          <p:cNvSpPr/>
          <p:nvPr/>
        </p:nvSpPr>
        <p:spPr>
          <a:xfrm>
            <a:off x="1430666" y="4538543"/>
            <a:ext cx="2793518" cy="1499643"/>
          </a:xfrm>
          <a:prstGeom prst="rect">
            <a:avLst/>
          </a:prstGeom>
          <a:solidFill>
            <a:srgbClr val="0070C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3E515F5-5680-7143-ACA7-AA7CE986BB72}"/>
              </a:ext>
            </a:extLst>
          </p:cNvPr>
          <p:cNvSpPr/>
          <p:nvPr/>
        </p:nvSpPr>
        <p:spPr>
          <a:xfrm>
            <a:off x="7913675" y="2729238"/>
            <a:ext cx="2793518" cy="1499643"/>
          </a:xfrm>
          <a:prstGeom prst="rect">
            <a:avLst/>
          </a:prstGeom>
          <a:solidFill>
            <a:srgbClr val="0070C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ED7DDD38-8174-4449-894B-7BAD068938DC}"/>
              </a:ext>
            </a:extLst>
          </p:cNvPr>
          <p:cNvSpPr/>
          <p:nvPr/>
        </p:nvSpPr>
        <p:spPr>
          <a:xfrm>
            <a:off x="4699240" y="2721793"/>
            <a:ext cx="2793518" cy="1499643"/>
          </a:xfrm>
          <a:prstGeom prst="rect">
            <a:avLst/>
          </a:prstGeom>
          <a:solidFill>
            <a:srgbClr val="0070C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47312DFB-22F9-6342-A071-0BEABBEAE04D}"/>
              </a:ext>
            </a:extLst>
          </p:cNvPr>
          <p:cNvSpPr/>
          <p:nvPr/>
        </p:nvSpPr>
        <p:spPr>
          <a:xfrm>
            <a:off x="1430666" y="2721793"/>
            <a:ext cx="2793518" cy="1499643"/>
          </a:xfrm>
          <a:prstGeom prst="rect">
            <a:avLst/>
          </a:prstGeom>
          <a:solidFill>
            <a:srgbClr val="0070C0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80828294-5D3E-DD4C-8804-3C8B6A6AC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16" y="362337"/>
            <a:ext cx="1957387" cy="833419"/>
          </a:xfrm>
          <a:prstGeom prst="rect">
            <a:avLst/>
          </a:prstGeom>
        </p:spPr>
      </p:pic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4296E5BB-6317-B940-A8B7-B4B31FA72D34}"/>
              </a:ext>
            </a:extLst>
          </p:cNvPr>
          <p:cNvCxnSpPr/>
          <p:nvPr/>
        </p:nvCxnSpPr>
        <p:spPr>
          <a:xfrm>
            <a:off x="455051" y="1195756"/>
            <a:ext cx="11281897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5032C9CC-C26F-4941-99B4-4C4E321D7C25}"/>
              </a:ext>
            </a:extLst>
          </p:cNvPr>
          <p:cNvSpPr txBox="1"/>
          <p:nvPr/>
        </p:nvSpPr>
        <p:spPr>
          <a:xfrm>
            <a:off x="1853103" y="3610638"/>
            <a:ext cx="1839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功能丰富</a:t>
            </a:r>
          </a:p>
        </p:txBody>
      </p:sp>
      <p:pic>
        <p:nvPicPr>
          <p:cNvPr id="15" name="图形 14">
            <a:extLst>
              <a:ext uri="{FF2B5EF4-FFF2-40B4-BE49-F238E27FC236}">
                <a16:creationId xmlns:a16="http://schemas.microsoft.com/office/drawing/2014/main" id="{2C066745-4425-8848-B8CE-BB8FF45136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81834" y="4771411"/>
            <a:ext cx="457200" cy="457200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FDCC01BE-9489-C544-99EF-925B3D6B8A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25537" y="4742513"/>
            <a:ext cx="457200" cy="457200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BA3D56E4-4E95-CA4F-A4D0-8C4F3EC4AD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81834" y="3014901"/>
            <a:ext cx="457200" cy="457200"/>
          </a:xfrm>
          <a:prstGeom prst="rect">
            <a:avLst/>
          </a:prstGeom>
        </p:spPr>
      </p:pic>
      <p:pic>
        <p:nvPicPr>
          <p:cNvPr id="21" name="图形 20">
            <a:extLst>
              <a:ext uri="{FF2B5EF4-FFF2-40B4-BE49-F238E27FC236}">
                <a16:creationId xmlns:a16="http://schemas.microsoft.com/office/drawing/2014/main" id="{CF47BC2B-0161-2D49-824A-64BAA733D3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53168" y="2984664"/>
            <a:ext cx="457200" cy="457200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55BB0CE9-E4A3-D34F-A5AD-EBC8846F79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54156" y="2918087"/>
            <a:ext cx="457200" cy="457200"/>
          </a:xfrm>
          <a:prstGeom prst="rect">
            <a:avLst/>
          </a:prstGeom>
        </p:spPr>
      </p:pic>
      <p:pic>
        <p:nvPicPr>
          <p:cNvPr id="27" name="图形 26">
            <a:extLst>
              <a:ext uri="{FF2B5EF4-FFF2-40B4-BE49-F238E27FC236}">
                <a16:creationId xmlns:a16="http://schemas.microsoft.com/office/drawing/2014/main" id="{4040128B-32DB-3940-A909-4C631FF9DC3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598825" y="4777087"/>
            <a:ext cx="457200" cy="457200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68606ED4-AFDC-5545-9CB4-C8DC2A219565}"/>
              </a:ext>
            </a:extLst>
          </p:cNvPr>
          <p:cNvSpPr txBox="1"/>
          <p:nvPr/>
        </p:nvSpPr>
        <p:spPr>
          <a:xfrm>
            <a:off x="5176016" y="3641933"/>
            <a:ext cx="1839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多端适配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5DDA3387-5EC9-5744-9C5A-55A2D6F8B329}"/>
              </a:ext>
            </a:extLst>
          </p:cNvPr>
          <p:cNvSpPr txBox="1"/>
          <p:nvPr/>
        </p:nvSpPr>
        <p:spPr>
          <a:xfrm>
            <a:off x="8390451" y="3629389"/>
            <a:ext cx="1839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数据可靠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36013F4-36C5-034B-9E9E-FDA3696BE6B8}"/>
              </a:ext>
            </a:extLst>
          </p:cNvPr>
          <p:cNvSpPr txBox="1"/>
          <p:nvPr/>
        </p:nvSpPr>
        <p:spPr>
          <a:xfrm>
            <a:off x="1820448" y="5390553"/>
            <a:ext cx="1839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一键开启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308F4765-E608-CC41-96F9-E3B9AE7CD845}"/>
              </a:ext>
            </a:extLst>
          </p:cNvPr>
          <p:cNvSpPr txBox="1"/>
          <p:nvPr/>
        </p:nvSpPr>
        <p:spPr>
          <a:xfrm>
            <a:off x="5176016" y="5368512"/>
            <a:ext cx="1839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高效可用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7C0189E-C6AD-354F-A00C-424E12CFA3C6}"/>
              </a:ext>
            </a:extLst>
          </p:cNvPr>
          <p:cNvSpPr txBox="1"/>
          <p:nvPr/>
        </p:nvSpPr>
        <p:spPr>
          <a:xfrm>
            <a:off x="8354624" y="5384770"/>
            <a:ext cx="1839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u="none" strike="noStrike" dirty="0">
                <a:solidFill>
                  <a:srgbClr val="333333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快速集成</a:t>
            </a:r>
          </a:p>
        </p:txBody>
      </p:sp>
      <p:pic>
        <p:nvPicPr>
          <p:cNvPr id="36" name="图形 35">
            <a:extLst>
              <a:ext uri="{FF2B5EF4-FFF2-40B4-BE49-F238E27FC236}">
                <a16:creationId xmlns:a16="http://schemas.microsoft.com/office/drawing/2014/main" id="{6889E97A-C48D-754D-B8EC-7D1E882691D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022845" y="1889351"/>
            <a:ext cx="523214" cy="523214"/>
          </a:xfrm>
          <a:prstGeom prst="rect">
            <a:avLst/>
          </a:prstGeom>
        </p:spPr>
      </p:pic>
      <p:sp>
        <p:nvSpPr>
          <p:cNvPr id="33" name="任意形状 32">
            <a:extLst>
              <a:ext uri="{FF2B5EF4-FFF2-40B4-BE49-F238E27FC236}">
                <a16:creationId xmlns:a16="http://schemas.microsoft.com/office/drawing/2014/main" id="{4F4FE212-669F-494B-AF1E-26D2FBBAF207}"/>
              </a:ext>
            </a:extLst>
          </p:cNvPr>
          <p:cNvSpPr/>
          <p:nvPr/>
        </p:nvSpPr>
        <p:spPr>
          <a:xfrm>
            <a:off x="1646999" y="1962908"/>
            <a:ext cx="1616226" cy="372827"/>
          </a:xfrm>
          <a:custGeom>
            <a:avLst/>
            <a:gdLst/>
            <a:ahLst/>
            <a:cxnLst/>
            <a:rect l="l" t="t" r="r" b="b"/>
            <a:pathLst>
              <a:path w="1616226" h="372827">
                <a:moveTo>
                  <a:pt x="995239" y="252810"/>
                </a:moveTo>
                <a:lnTo>
                  <a:pt x="1041636" y="252810"/>
                </a:lnTo>
                <a:cubicBezTo>
                  <a:pt x="1056568" y="283741"/>
                  <a:pt x="1066701" y="304540"/>
                  <a:pt x="1072034" y="315206"/>
                </a:cubicBezTo>
                <a:lnTo>
                  <a:pt x="1019237" y="315206"/>
                </a:lnTo>
                <a:close/>
                <a:moveTo>
                  <a:pt x="587264" y="176014"/>
                </a:moveTo>
                <a:lnTo>
                  <a:pt x="633661" y="176014"/>
                </a:lnTo>
                <a:cubicBezTo>
                  <a:pt x="630461" y="187747"/>
                  <a:pt x="627261" y="200546"/>
                  <a:pt x="624061" y="214412"/>
                </a:cubicBezTo>
                <a:lnTo>
                  <a:pt x="732855" y="214412"/>
                </a:lnTo>
                <a:cubicBezTo>
                  <a:pt x="742454" y="214412"/>
                  <a:pt x="748321" y="216012"/>
                  <a:pt x="750454" y="219212"/>
                </a:cubicBezTo>
                <a:cubicBezTo>
                  <a:pt x="754720" y="223478"/>
                  <a:pt x="756320" y="230411"/>
                  <a:pt x="755253" y="240010"/>
                </a:cubicBezTo>
                <a:cubicBezTo>
                  <a:pt x="750987" y="281608"/>
                  <a:pt x="745121" y="325339"/>
                  <a:pt x="737655" y="371202"/>
                </a:cubicBezTo>
                <a:lnTo>
                  <a:pt x="609662" y="371202"/>
                </a:lnTo>
                <a:lnTo>
                  <a:pt x="598463" y="336005"/>
                </a:lnTo>
                <a:lnTo>
                  <a:pt x="694457" y="336005"/>
                </a:lnTo>
                <a:cubicBezTo>
                  <a:pt x="696590" y="325339"/>
                  <a:pt x="698724" y="311473"/>
                  <a:pt x="700857" y="294407"/>
                </a:cubicBezTo>
                <a:cubicBezTo>
                  <a:pt x="702990" y="278408"/>
                  <a:pt x="704590" y="265609"/>
                  <a:pt x="705656" y="256009"/>
                </a:cubicBezTo>
                <a:cubicBezTo>
                  <a:pt x="705656" y="250676"/>
                  <a:pt x="704057" y="248010"/>
                  <a:pt x="700857" y="248010"/>
                </a:cubicBezTo>
                <a:lnTo>
                  <a:pt x="612862" y="248010"/>
                </a:lnTo>
                <a:cubicBezTo>
                  <a:pt x="603263" y="270409"/>
                  <a:pt x="589397" y="291207"/>
                  <a:pt x="571265" y="310406"/>
                </a:cubicBezTo>
                <a:cubicBezTo>
                  <a:pt x="553132" y="330672"/>
                  <a:pt x="528601" y="350937"/>
                  <a:pt x="497669" y="371202"/>
                </a:cubicBezTo>
                <a:lnTo>
                  <a:pt x="409675" y="371202"/>
                </a:lnTo>
                <a:cubicBezTo>
                  <a:pt x="433140" y="361603"/>
                  <a:pt x="456072" y="349337"/>
                  <a:pt x="478470" y="334405"/>
                </a:cubicBezTo>
                <a:cubicBezTo>
                  <a:pt x="499802" y="320539"/>
                  <a:pt x="518468" y="305606"/>
                  <a:pt x="534467" y="289607"/>
                </a:cubicBezTo>
                <a:cubicBezTo>
                  <a:pt x="549399" y="274675"/>
                  <a:pt x="559532" y="260809"/>
                  <a:pt x="564865" y="248010"/>
                </a:cubicBezTo>
                <a:lnTo>
                  <a:pt x="470471" y="248010"/>
                </a:lnTo>
                <a:lnTo>
                  <a:pt x="460871" y="214412"/>
                </a:lnTo>
                <a:lnTo>
                  <a:pt x="577664" y="214412"/>
                </a:lnTo>
                <a:cubicBezTo>
                  <a:pt x="580864" y="203746"/>
                  <a:pt x="584064" y="190947"/>
                  <a:pt x="587264" y="176014"/>
                </a:cubicBezTo>
                <a:close/>
                <a:moveTo>
                  <a:pt x="1112032" y="166415"/>
                </a:moveTo>
                <a:lnTo>
                  <a:pt x="1158429" y="166415"/>
                </a:lnTo>
                <a:lnTo>
                  <a:pt x="1155229" y="200013"/>
                </a:lnTo>
                <a:lnTo>
                  <a:pt x="1198427" y="200013"/>
                </a:lnTo>
                <a:lnTo>
                  <a:pt x="1193627" y="235211"/>
                </a:lnTo>
                <a:lnTo>
                  <a:pt x="1150429" y="235211"/>
                </a:lnTo>
                <a:lnTo>
                  <a:pt x="1132831" y="371202"/>
                </a:lnTo>
                <a:lnTo>
                  <a:pt x="1048036" y="371202"/>
                </a:lnTo>
                <a:lnTo>
                  <a:pt x="1035236" y="334405"/>
                </a:lnTo>
                <a:lnTo>
                  <a:pt x="1091233" y="334405"/>
                </a:lnTo>
                <a:lnTo>
                  <a:pt x="1104032" y="235211"/>
                </a:lnTo>
                <a:lnTo>
                  <a:pt x="980840" y="235211"/>
                </a:lnTo>
                <a:lnTo>
                  <a:pt x="985639" y="200013"/>
                </a:lnTo>
                <a:lnTo>
                  <a:pt x="1108832" y="200013"/>
                </a:lnTo>
                <a:close/>
                <a:moveTo>
                  <a:pt x="95244" y="139742"/>
                </a:moveTo>
                <a:lnTo>
                  <a:pt x="83119" y="206787"/>
                </a:lnTo>
                <a:lnTo>
                  <a:pt x="119492" y="206787"/>
                </a:lnTo>
                <a:lnTo>
                  <a:pt x="131592" y="139742"/>
                </a:lnTo>
                <a:close/>
                <a:moveTo>
                  <a:pt x="1345668" y="80695"/>
                </a:moveTo>
                <a:lnTo>
                  <a:pt x="1374891" y="80695"/>
                </a:lnTo>
                <a:cubicBezTo>
                  <a:pt x="1376657" y="130192"/>
                  <a:pt x="1378874" y="167315"/>
                  <a:pt x="1381540" y="192063"/>
                </a:cubicBezTo>
                <a:lnTo>
                  <a:pt x="1348317" y="192063"/>
                </a:lnTo>
                <a:cubicBezTo>
                  <a:pt x="1347434" y="170548"/>
                  <a:pt x="1346551" y="133425"/>
                  <a:pt x="1345668" y="80695"/>
                </a:cubicBezTo>
                <a:close/>
                <a:moveTo>
                  <a:pt x="1261973" y="80695"/>
                </a:moveTo>
                <a:lnTo>
                  <a:pt x="1293871" y="80695"/>
                </a:lnTo>
                <a:cubicBezTo>
                  <a:pt x="1287671" y="125892"/>
                  <a:pt x="1280138" y="166782"/>
                  <a:pt x="1271272" y="203363"/>
                </a:cubicBezTo>
                <a:lnTo>
                  <a:pt x="1236749" y="203363"/>
                </a:lnTo>
                <a:cubicBezTo>
                  <a:pt x="1245599" y="168931"/>
                  <a:pt x="1254006" y="128042"/>
                  <a:pt x="1261973" y="80695"/>
                </a:cubicBezTo>
                <a:close/>
                <a:moveTo>
                  <a:pt x="558466" y="65621"/>
                </a:moveTo>
                <a:lnTo>
                  <a:pt x="539267" y="83220"/>
                </a:lnTo>
                <a:lnTo>
                  <a:pt x="595263" y="83220"/>
                </a:lnTo>
                <a:lnTo>
                  <a:pt x="628861" y="107218"/>
                </a:lnTo>
                <a:cubicBezTo>
                  <a:pt x="655526" y="92286"/>
                  <a:pt x="675792" y="80020"/>
                  <a:pt x="689657" y="70421"/>
                </a:cubicBezTo>
                <a:cubicBezTo>
                  <a:pt x="691791" y="69354"/>
                  <a:pt x="692857" y="68287"/>
                  <a:pt x="692857" y="67221"/>
                </a:cubicBezTo>
                <a:cubicBezTo>
                  <a:pt x="692857" y="66154"/>
                  <a:pt x="692324" y="65621"/>
                  <a:pt x="691257" y="65621"/>
                </a:cubicBezTo>
                <a:close/>
                <a:moveTo>
                  <a:pt x="112543" y="42372"/>
                </a:moveTo>
                <a:lnTo>
                  <a:pt x="100443" y="106218"/>
                </a:lnTo>
                <a:lnTo>
                  <a:pt x="138541" y="106218"/>
                </a:lnTo>
                <a:lnTo>
                  <a:pt x="148915" y="50347"/>
                </a:lnTo>
                <a:cubicBezTo>
                  <a:pt x="148915" y="49280"/>
                  <a:pt x="148915" y="47689"/>
                  <a:pt x="148915" y="45572"/>
                </a:cubicBezTo>
                <a:cubicBezTo>
                  <a:pt x="147766" y="43439"/>
                  <a:pt x="144882" y="42372"/>
                  <a:pt x="140266" y="42372"/>
                </a:cubicBezTo>
                <a:close/>
                <a:moveTo>
                  <a:pt x="221111" y="12024"/>
                </a:moveTo>
                <a:lnTo>
                  <a:pt x="373577" y="12024"/>
                </a:lnTo>
                <a:cubicBezTo>
                  <a:pt x="382293" y="12024"/>
                  <a:pt x="388101" y="13616"/>
                  <a:pt x="391001" y="16799"/>
                </a:cubicBezTo>
                <a:cubicBezTo>
                  <a:pt x="392950" y="19965"/>
                  <a:pt x="393434" y="26315"/>
                  <a:pt x="392451" y="35848"/>
                </a:cubicBezTo>
                <a:lnTo>
                  <a:pt x="376502" y="135967"/>
                </a:lnTo>
                <a:lnTo>
                  <a:pt x="286457" y="135967"/>
                </a:lnTo>
                <a:lnTo>
                  <a:pt x="276308" y="101019"/>
                </a:lnTo>
                <a:lnTo>
                  <a:pt x="341629" y="101019"/>
                </a:lnTo>
                <a:lnTo>
                  <a:pt x="348903" y="54922"/>
                </a:lnTo>
                <a:cubicBezTo>
                  <a:pt x="349870" y="50689"/>
                  <a:pt x="348420" y="48572"/>
                  <a:pt x="344553" y="48572"/>
                </a:cubicBezTo>
                <a:lnTo>
                  <a:pt x="255959" y="48572"/>
                </a:lnTo>
                <a:lnTo>
                  <a:pt x="241460" y="166165"/>
                </a:lnTo>
                <a:lnTo>
                  <a:pt x="372127" y="166165"/>
                </a:lnTo>
                <a:cubicBezTo>
                  <a:pt x="376010" y="166165"/>
                  <a:pt x="379401" y="166698"/>
                  <a:pt x="382301" y="167765"/>
                </a:cubicBezTo>
                <a:cubicBezTo>
                  <a:pt x="385201" y="169881"/>
                  <a:pt x="386651" y="174648"/>
                  <a:pt x="386651" y="182064"/>
                </a:cubicBezTo>
                <a:cubicBezTo>
                  <a:pt x="386651" y="191597"/>
                  <a:pt x="382776" y="203779"/>
                  <a:pt x="375027" y="218612"/>
                </a:cubicBezTo>
                <a:cubicBezTo>
                  <a:pt x="357611" y="249326"/>
                  <a:pt x="341645" y="275283"/>
                  <a:pt x="327130" y="296482"/>
                </a:cubicBezTo>
                <a:lnTo>
                  <a:pt x="380851" y="368003"/>
                </a:lnTo>
                <a:lnTo>
                  <a:pt x="331479" y="368003"/>
                </a:lnTo>
                <a:lnTo>
                  <a:pt x="302431" y="326680"/>
                </a:lnTo>
                <a:cubicBezTo>
                  <a:pt x="292748" y="339396"/>
                  <a:pt x="281616" y="353170"/>
                  <a:pt x="269033" y="368003"/>
                </a:cubicBezTo>
                <a:lnTo>
                  <a:pt x="218211" y="368003"/>
                </a:lnTo>
                <a:cubicBezTo>
                  <a:pt x="241443" y="344687"/>
                  <a:pt x="262742" y="320847"/>
                  <a:pt x="282107" y="296482"/>
                </a:cubicBezTo>
                <a:lnTo>
                  <a:pt x="238535" y="220212"/>
                </a:lnTo>
                <a:lnTo>
                  <a:pt x="280657" y="220212"/>
                </a:lnTo>
                <a:lnTo>
                  <a:pt x="305331" y="263109"/>
                </a:lnTo>
                <a:lnTo>
                  <a:pt x="337279" y="207487"/>
                </a:lnTo>
                <a:cubicBezTo>
                  <a:pt x="339212" y="203254"/>
                  <a:pt x="338246" y="201138"/>
                  <a:pt x="334379" y="201138"/>
                </a:cubicBezTo>
                <a:lnTo>
                  <a:pt x="235635" y="201138"/>
                </a:lnTo>
                <a:lnTo>
                  <a:pt x="213861" y="368003"/>
                </a:lnTo>
                <a:lnTo>
                  <a:pt x="173189" y="368003"/>
                </a:lnTo>
                <a:close/>
                <a:moveTo>
                  <a:pt x="76195" y="7250"/>
                </a:moveTo>
                <a:lnTo>
                  <a:pt x="164514" y="7250"/>
                </a:lnTo>
                <a:cubicBezTo>
                  <a:pt x="176047" y="7250"/>
                  <a:pt x="184122" y="8849"/>
                  <a:pt x="188738" y="12049"/>
                </a:cubicBezTo>
                <a:cubicBezTo>
                  <a:pt x="193371" y="15232"/>
                  <a:pt x="194529" y="21615"/>
                  <a:pt x="192213" y="31198"/>
                </a:cubicBezTo>
                <a:lnTo>
                  <a:pt x="135066" y="368003"/>
                </a:lnTo>
                <a:lnTo>
                  <a:pt x="90044" y="368003"/>
                </a:lnTo>
                <a:lnTo>
                  <a:pt x="114293" y="240310"/>
                </a:lnTo>
                <a:lnTo>
                  <a:pt x="76195" y="240310"/>
                </a:lnTo>
                <a:cubicBezTo>
                  <a:pt x="68112" y="284991"/>
                  <a:pt x="57146" y="327555"/>
                  <a:pt x="43297" y="368003"/>
                </a:cubicBezTo>
                <a:lnTo>
                  <a:pt x="0" y="368003"/>
                </a:lnTo>
                <a:cubicBezTo>
                  <a:pt x="13849" y="331821"/>
                  <a:pt x="25390" y="288724"/>
                  <a:pt x="34622" y="238710"/>
                </a:cubicBezTo>
                <a:close/>
                <a:moveTo>
                  <a:pt x="1495108" y="5575"/>
                </a:moveTo>
                <a:lnTo>
                  <a:pt x="1529881" y="5575"/>
                </a:lnTo>
                <a:lnTo>
                  <a:pt x="1522032" y="83245"/>
                </a:lnTo>
                <a:lnTo>
                  <a:pt x="1616226" y="83245"/>
                </a:lnTo>
                <a:lnTo>
                  <a:pt x="1611751" y="120443"/>
                </a:lnTo>
                <a:lnTo>
                  <a:pt x="1518657" y="120443"/>
                </a:lnTo>
                <a:lnTo>
                  <a:pt x="1510807" y="201338"/>
                </a:lnTo>
                <a:lnTo>
                  <a:pt x="1596052" y="201338"/>
                </a:lnTo>
                <a:lnTo>
                  <a:pt x="1591553" y="238560"/>
                </a:lnTo>
                <a:lnTo>
                  <a:pt x="1507433" y="238560"/>
                </a:lnTo>
                <a:lnTo>
                  <a:pt x="1498483" y="334005"/>
                </a:lnTo>
                <a:lnTo>
                  <a:pt x="1607252" y="334005"/>
                </a:lnTo>
                <a:lnTo>
                  <a:pt x="1602777" y="372827"/>
                </a:lnTo>
                <a:lnTo>
                  <a:pt x="1350442" y="372827"/>
                </a:lnTo>
                <a:lnTo>
                  <a:pt x="1354917" y="334005"/>
                </a:lnTo>
                <a:lnTo>
                  <a:pt x="1462585" y="334005"/>
                </a:lnTo>
                <a:lnTo>
                  <a:pt x="1471560" y="238560"/>
                </a:lnTo>
                <a:lnTo>
                  <a:pt x="1387440" y="238560"/>
                </a:lnTo>
                <a:lnTo>
                  <a:pt x="1390815" y="201338"/>
                </a:lnTo>
                <a:lnTo>
                  <a:pt x="1476035" y="201338"/>
                </a:lnTo>
                <a:lnTo>
                  <a:pt x="1483884" y="120443"/>
                </a:lnTo>
                <a:lnTo>
                  <a:pt x="1427813" y="120443"/>
                </a:lnTo>
                <a:cubicBezTo>
                  <a:pt x="1416596" y="149574"/>
                  <a:pt x="1402022" y="173848"/>
                  <a:pt x="1384090" y="193263"/>
                </a:cubicBezTo>
                <a:lnTo>
                  <a:pt x="1386315" y="126917"/>
                </a:lnTo>
                <a:cubicBezTo>
                  <a:pt x="1406514" y="99952"/>
                  <a:pt x="1419230" y="66521"/>
                  <a:pt x="1424463" y="26623"/>
                </a:cubicBezTo>
                <a:lnTo>
                  <a:pt x="1459211" y="26623"/>
                </a:lnTo>
                <a:cubicBezTo>
                  <a:pt x="1453977" y="48189"/>
                  <a:pt x="1448370" y="67063"/>
                  <a:pt x="1442387" y="83245"/>
                </a:cubicBezTo>
                <a:lnTo>
                  <a:pt x="1487259" y="83245"/>
                </a:lnTo>
                <a:close/>
                <a:moveTo>
                  <a:pt x="928043" y="4825"/>
                </a:moveTo>
                <a:lnTo>
                  <a:pt x="971240" y="4825"/>
                </a:lnTo>
                <a:lnTo>
                  <a:pt x="960041" y="78420"/>
                </a:lnTo>
                <a:lnTo>
                  <a:pt x="995239" y="78420"/>
                </a:lnTo>
                <a:lnTo>
                  <a:pt x="990439" y="113618"/>
                </a:lnTo>
                <a:lnTo>
                  <a:pt x="956841" y="113618"/>
                </a:lnTo>
                <a:lnTo>
                  <a:pt x="945642" y="192013"/>
                </a:lnTo>
                <a:lnTo>
                  <a:pt x="982440" y="177614"/>
                </a:lnTo>
                <a:lnTo>
                  <a:pt x="977640" y="217612"/>
                </a:lnTo>
                <a:lnTo>
                  <a:pt x="940842" y="232011"/>
                </a:lnTo>
                <a:lnTo>
                  <a:pt x="921643" y="371202"/>
                </a:lnTo>
                <a:lnTo>
                  <a:pt x="878446" y="371202"/>
                </a:lnTo>
                <a:lnTo>
                  <a:pt x="894445" y="249610"/>
                </a:lnTo>
                <a:cubicBezTo>
                  <a:pt x="868847" y="259209"/>
                  <a:pt x="844848" y="267742"/>
                  <a:pt x="822449" y="275208"/>
                </a:cubicBezTo>
                <a:lnTo>
                  <a:pt x="827249" y="235211"/>
                </a:lnTo>
                <a:cubicBezTo>
                  <a:pt x="850714" y="227744"/>
                  <a:pt x="875246" y="219212"/>
                  <a:pt x="900845" y="209612"/>
                </a:cubicBezTo>
                <a:lnTo>
                  <a:pt x="912044" y="113618"/>
                </a:lnTo>
                <a:lnTo>
                  <a:pt x="892845" y="113618"/>
                </a:lnTo>
                <a:cubicBezTo>
                  <a:pt x="888579" y="132817"/>
                  <a:pt x="882712" y="153082"/>
                  <a:pt x="875246" y="174414"/>
                </a:cubicBezTo>
                <a:lnTo>
                  <a:pt x="835249" y="174414"/>
                </a:lnTo>
                <a:cubicBezTo>
                  <a:pt x="841648" y="158415"/>
                  <a:pt x="848048" y="139217"/>
                  <a:pt x="854447" y="116818"/>
                </a:cubicBezTo>
                <a:cubicBezTo>
                  <a:pt x="859780" y="94419"/>
                  <a:pt x="865113" y="65088"/>
                  <a:pt x="870446" y="28823"/>
                </a:cubicBezTo>
                <a:lnTo>
                  <a:pt x="908844" y="28823"/>
                </a:lnTo>
                <a:lnTo>
                  <a:pt x="900845" y="78420"/>
                </a:lnTo>
                <a:lnTo>
                  <a:pt x="918444" y="78420"/>
                </a:lnTo>
                <a:close/>
                <a:moveTo>
                  <a:pt x="558466" y="3225"/>
                </a:moveTo>
                <a:lnTo>
                  <a:pt x="612862" y="3225"/>
                </a:lnTo>
                <a:lnTo>
                  <a:pt x="587264" y="33623"/>
                </a:lnTo>
                <a:lnTo>
                  <a:pt x="753654" y="33623"/>
                </a:lnTo>
                <a:cubicBezTo>
                  <a:pt x="765386" y="33623"/>
                  <a:pt x="770719" y="37356"/>
                  <a:pt x="769653" y="44822"/>
                </a:cubicBezTo>
                <a:cubicBezTo>
                  <a:pt x="767519" y="58688"/>
                  <a:pt x="761120" y="69354"/>
                  <a:pt x="750454" y="76820"/>
                </a:cubicBezTo>
                <a:cubicBezTo>
                  <a:pt x="724855" y="93886"/>
                  <a:pt x="696590" y="110952"/>
                  <a:pt x="665659" y="128017"/>
                </a:cubicBezTo>
                <a:cubicBezTo>
                  <a:pt x="710456" y="152549"/>
                  <a:pt x="755253" y="175481"/>
                  <a:pt x="800051" y="196813"/>
                </a:cubicBezTo>
                <a:lnTo>
                  <a:pt x="710456" y="196813"/>
                </a:lnTo>
                <a:cubicBezTo>
                  <a:pt x="680591" y="180814"/>
                  <a:pt x="652326" y="164815"/>
                  <a:pt x="625661" y="148816"/>
                </a:cubicBezTo>
                <a:cubicBezTo>
                  <a:pt x="597930" y="162682"/>
                  <a:pt x="562732" y="178681"/>
                  <a:pt x="520068" y="196813"/>
                </a:cubicBezTo>
                <a:lnTo>
                  <a:pt x="425674" y="196813"/>
                </a:lnTo>
                <a:cubicBezTo>
                  <a:pt x="485403" y="173348"/>
                  <a:pt x="540333" y="149883"/>
                  <a:pt x="590464" y="126417"/>
                </a:cubicBezTo>
                <a:cubicBezTo>
                  <a:pt x="572331" y="114685"/>
                  <a:pt x="553666" y="102419"/>
                  <a:pt x="534467" y="89619"/>
                </a:cubicBezTo>
                <a:lnTo>
                  <a:pt x="512068" y="110418"/>
                </a:lnTo>
                <a:lnTo>
                  <a:pt x="448072" y="110418"/>
                </a:lnTo>
                <a:cubicBezTo>
                  <a:pt x="489670" y="77354"/>
                  <a:pt x="526467" y="41622"/>
                  <a:pt x="558466" y="3225"/>
                </a:cubicBezTo>
                <a:close/>
                <a:moveTo>
                  <a:pt x="1091233" y="1625"/>
                </a:moveTo>
                <a:lnTo>
                  <a:pt x="1136030" y="1625"/>
                </a:lnTo>
                <a:lnTo>
                  <a:pt x="1129631" y="54422"/>
                </a:lnTo>
                <a:lnTo>
                  <a:pt x="1200026" y="54422"/>
                </a:lnTo>
                <a:lnTo>
                  <a:pt x="1195227" y="86420"/>
                </a:lnTo>
                <a:lnTo>
                  <a:pt x="1126431" y="86420"/>
                </a:lnTo>
                <a:lnTo>
                  <a:pt x="1121631" y="126417"/>
                </a:lnTo>
                <a:lnTo>
                  <a:pt x="1206426" y="126417"/>
                </a:lnTo>
                <a:lnTo>
                  <a:pt x="1200026" y="160015"/>
                </a:lnTo>
                <a:lnTo>
                  <a:pt x="987239" y="160015"/>
                </a:lnTo>
                <a:lnTo>
                  <a:pt x="992039" y="126417"/>
                </a:lnTo>
                <a:lnTo>
                  <a:pt x="1075234" y="126417"/>
                </a:lnTo>
                <a:lnTo>
                  <a:pt x="1080034" y="86420"/>
                </a:lnTo>
                <a:lnTo>
                  <a:pt x="1012838" y="86420"/>
                </a:lnTo>
                <a:lnTo>
                  <a:pt x="1019237" y="54422"/>
                </a:lnTo>
                <a:lnTo>
                  <a:pt x="1084833" y="54422"/>
                </a:lnTo>
                <a:close/>
                <a:moveTo>
                  <a:pt x="1312470" y="0"/>
                </a:moveTo>
                <a:lnTo>
                  <a:pt x="1348317" y="0"/>
                </a:lnTo>
                <a:lnTo>
                  <a:pt x="1304495" y="371227"/>
                </a:lnTo>
                <a:lnTo>
                  <a:pt x="1267297" y="371227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200" u="none" strike="noStrike" dirty="0">
              <a:solidFill>
                <a:srgbClr val="333333"/>
              </a:solidFill>
              <a:effectLst/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  <p:sp>
        <p:nvSpPr>
          <p:cNvPr id="26" name="任意形状 25">
            <a:extLst>
              <a:ext uri="{FF2B5EF4-FFF2-40B4-BE49-F238E27FC236}">
                <a16:creationId xmlns:a16="http://schemas.microsoft.com/office/drawing/2014/main" id="{B0885436-8533-E84C-8D03-299224AFBD4A}"/>
              </a:ext>
            </a:extLst>
          </p:cNvPr>
          <p:cNvSpPr/>
          <p:nvPr/>
        </p:nvSpPr>
        <p:spPr>
          <a:xfrm>
            <a:off x="10312434" y="627115"/>
            <a:ext cx="1388649" cy="318009"/>
          </a:xfrm>
          <a:custGeom>
            <a:avLst/>
            <a:gdLst/>
            <a:ahLst/>
            <a:cxnLst/>
            <a:rect l="l" t="t" r="r" b="b"/>
            <a:pathLst>
              <a:path w="1388649" h="318009">
                <a:moveTo>
                  <a:pt x="1194081" y="243669"/>
                </a:moveTo>
                <a:lnTo>
                  <a:pt x="1234004" y="243669"/>
                </a:lnTo>
                <a:cubicBezTo>
                  <a:pt x="1222991" y="260189"/>
                  <a:pt x="1208765" y="273497"/>
                  <a:pt x="1191328" y="283592"/>
                </a:cubicBezTo>
                <a:cubicBezTo>
                  <a:pt x="1173890" y="293688"/>
                  <a:pt x="1155076" y="301489"/>
                  <a:pt x="1134885" y="306996"/>
                </a:cubicBezTo>
                <a:cubicBezTo>
                  <a:pt x="1114694" y="312502"/>
                  <a:pt x="1093126" y="315715"/>
                  <a:pt x="1070182" y="316632"/>
                </a:cubicBezTo>
                <a:lnTo>
                  <a:pt x="1082572" y="279462"/>
                </a:lnTo>
                <a:cubicBezTo>
                  <a:pt x="1107351" y="279462"/>
                  <a:pt x="1128460" y="276709"/>
                  <a:pt x="1145898" y="271202"/>
                </a:cubicBezTo>
                <a:cubicBezTo>
                  <a:pt x="1162418" y="266614"/>
                  <a:pt x="1178479" y="257436"/>
                  <a:pt x="1194081" y="243669"/>
                </a:cubicBezTo>
                <a:close/>
                <a:moveTo>
                  <a:pt x="553934" y="232656"/>
                </a:moveTo>
                <a:lnTo>
                  <a:pt x="547051" y="289099"/>
                </a:lnTo>
                <a:lnTo>
                  <a:pt x="622767" y="289099"/>
                </a:lnTo>
                <a:lnTo>
                  <a:pt x="629650" y="235409"/>
                </a:lnTo>
                <a:cubicBezTo>
                  <a:pt x="629650" y="233574"/>
                  <a:pt x="628732" y="232656"/>
                  <a:pt x="626897" y="232656"/>
                </a:cubicBezTo>
                <a:close/>
                <a:moveTo>
                  <a:pt x="101508" y="221600"/>
                </a:moveTo>
                <a:lnTo>
                  <a:pt x="75738" y="250359"/>
                </a:lnTo>
                <a:lnTo>
                  <a:pt x="95442" y="261136"/>
                </a:lnTo>
                <a:cubicBezTo>
                  <a:pt x="110585" y="249950"/>
                  <a:pt x="125226" y="237969"/>
                  <a:pt x="139366" y="225192"/>
                </a:cubicBezTo>
                <a:cubicBezTo>
                  <a:pt x="140384" y="224389"/>
                  <a:pt x="140893" y="223593"/>
                  <a:pt x="140893" y="222804"/>
                </a:cubicBezTo>
                <a:cubicBezTo>
                  <a:pt x="140893" y="222001"/>
                  <a:pt x="140384" y="221600"/>
                  <a:pt x="139366" y="221600"/>
                </a:cubicBezTo>
                <a:close/>
                <a:moveTo>
                  <a:pt x="1189951" y="200993"/>
                </a:moveTo>
                <a:lnTo>
                  <a:pt x="1225744" y="200993"/>
                </a:lnTo>
                <a:cubicBezTo>
                  <a:pt x="1193622" y="242293"/>
                  <a:pt x="1147734" y="263401"/>
                  <a:pt x="1088078" y="264319"/>
                </a:cubicBezTo>
                <a:lnTo>
                  <a:pt x="1099091" y="229903"/>
                </a:lnTo>
                <a:cubicBezTo>
                  <a:pt x="1120200" y="228985"/>
                  <a:pt x="1138556" y="225773"/>
                  <a:pt x="1154158" y="220266"/>
                </a:cubicBezTo>
                <a:cubicBezTo>
                  <a:pt x="1168842" y="214759"/>
                  <a:pt x="1180773" y="208335"/>
                  <a:pt x="1189951" y="200993"/>
                </a:cubicBezTo>
                <a:close/>
                <a:moveTo>
                  <a:pt x="53411" y="112112"/>
                </a:moveTo>
                <a:lnTo>
                  <a:pt x="90408" y="112112"/>
                </a:lnTo>
                <a:cubicBezTo>
                  <a:pt x="80542" y="134985"/>
                  <a:pt x="70181" y="155455"/>
                  <a:pt x="59326" y="173524"/>
                </a:cubicBezTo>
                <a:lnTo>
                  <a:pt x="19381" y="173524"/>
                </a:lnTo>
                <a:cubicBezTo>
                  <a:pt x="33191" y="154251"/>
                  <a:pt x="44534" y="133780"/>
                  <a:pt x="53411" y="112112"/>
                </a:cubicBezTo>
                <a:close/>
                <a:moveTo>
                  <a:pt x="537414" y="101873"/>
                </a:moveTo>
                <a:lnTo>
                  <a:pt x="530531" y="137666"/>
                </a:lnTo>
                <a:lnTo>
                  <a:pt x="584221" y="137666"/>
                </a:lnTo>
                <a:lnTo>
                  <a:pt x="589727" y="101873"/>
                </a:lnTo>
                <a:close/>
                <a:moveTo>
                  <a:pt x="1284941" y="89483"/>
                </a:moveTo>
                <a:cubicBezTo>
                  <a:pt x="1282187" y="103250"/>
                  <a:pt x="1279434" y="114263"/>
                  <a:pt x="1276681" y="122523"/>
                </a:cubicBezTo>
                <a:lnTo>
                  <a:pt x="1345514" y="122523"/>
                </a:lnTo>
                <a:lnTo>
                  <a:pt x="1349644" y="89483"/>
                </a:lnTo>
                <a:close/>
                <a:moveTo>
                  <a:pt x="1183068" y="89483"/>
                </a:moveTo>
                <a:lnTo>
                  <a:pt x="1178938" y="122523"/>
                </a:lnTo>
                <a:lnTo>
                  <a:pt x="1238134" y="122523"/>
                </a:lnTo>
                <a:cubicBezTo>
                  <a:pt x="1241805" y="115181"/>
                  <a:pt x="1245018" y="104168"/>
                  <a:pt x="1247771" y="89483"/>
                </a:cubicBezTo>
                <a:close/>
                <a:moveTo>
                  <a:pt x="1209224" y="45430"/>
                </a:moveTo>
                <a:cubicBezTo>
                  <a:pt x="1202800" y="50937"/>
                  <a:pt x="1195916" y="56443"/>
                  <a:pt x="1188574" y="61950"/>
                </a:cubicBezTo>
                <a:lnTo>
                  <a:pt x="1257407" y="61950"/>
                </a:lnTo>
                <a:lnTo>
                  <a:pt x="1265667" y="50937"/>
                </a:lnTo>
                <a:cubicBezTo>
                  <a:pt x="1265667" y="49101"/>
                  <a:pt x="1266126" y="47725"/>
                  <a:pt x="1267044" y="46807"/>
                </a:cubicBezTo>
                <a:cubicBezTo>
                  <a:pt x="1267044" y="45889"/>
                  <a:pt x="1266126" y="45430"/>
                  <a:pt x="1264291" y="45430"/>
                </a:cubicBezTo>
                <a:close/>
                <a:moveTo>
                  <a:pt x="545674" y="35794"/>
                </a:moveTo>
                <a:lnTo>
                  <a:pt x="541544" y="72963"/>
                </a:lnTo>
                <a:lnTo>
                  <a:pt x="654430" y="72963"/>
                </a:lnTo>
                <a:lnTo>
                  <a:pt x="659937" y="39924"/>
                </a:lnTo>
                <a:cubicBezTo>
                  <a:pt x="659937" y="37170"/>
                  <a:pt x="658101" y="35794"/>
                  <a:pt x="654430" y="35794"/>
                </a:cubicBezTo>
                <a:close/>
                <a:moveTo>
                  <a:pt x="741160" y="8260"/>
                </a:moveTo>
                <a:lnTo>
                  <a:pt x="1050908" y="8260"/>
                </a:lnTo>
                <a:lnTo>
                  <a:pt x="1046778" y="41300"/>
                </a:lnTo>
                <a:lnTo>
                  <a:pt x="862306" y="41300"/>
                </a:lnTo>
                <a:lnTo>
                  <a:pt x="848539" y="108757"/>
                </a:lnTo>
                <a:lnTo>
                  <a:pt x="990335" y="108757"/>
                </a:lnTo>
                <a:cubicBezTo>
                  <a:pt x="1004102" y="108757"/>
                  <a:pt x="1009150" y="115640"/>
                  <a:pt x="1005478" y="129406"/>
                </a:cubicBezTo>
                <a:lnTo>
                  <a:pt x="975192" y="311126"/>
                </a:lnTo>
                <a:lnTo>
                  <a:pt x="871942" y="311126"/>
                </a:lnTo>
                <a:lnTo>
                  <a:pt x="862306" y="276709"/>
                </a:lnTo>
                <a:lnTo>
                  <a:pt x="938022" y="276709"/>
                </a:lnTo>
                <a:lnTo>
                  <a:pt x="962802" y="141796"/>
                </a:lnTo>
                <a:lnTo>
                  <a:pt x="840279" y="141796"/>
                </a:lnTo>
                <a:cubicBezTo>
                  <a:pt x="815499" y="215218"/>
                  <a:pt x="787048" y="271661"/>
                  <a:pt x="754926" y="311126"/>
                </a:cubicBezTo>
                <a:lnTo>
                  <a:pt x="702613" y="311126"/>
                </a:lnTo>
                <a:cubicBezTo>
                  <a:pt x="767775" y="227608"/>
                  <a:pt x="807240" y="137666"/>
                  <a:pt x="821006" y="41300"/>
                </a:cubicBezTo>
                <a:lnTo>
                  <a:pt x="737030" y="41300"/>
                </a:lnTo>
                <a:close/>
                <a:moveTo>
                  <a:pt x="514011" y="6884"/>
                </a:moveTo>
                <a:lnTo>
                  <a:pt x="677833" y="6884"/>
                </a:lnTo>
                <a:cubicBezTo>
                  <a:pt x="684258" y="6884"/>
                  <a:pt x="689306" y="7802"/>
                  <a:pt x="692977" y="9637"/>
                </a:cubicBezTo>
                <a:cubicBezTo>
                  <a:pt x="696648" y="12390"/>
                  <a:pt x="698024" y="18356"/>
                  <a:pt x="697107" y="27534"/>
                </a:cubicBezTo>
                <a:lnTo>
                  <a:pt x="686093" y="101873"/>
                </a:lnTo>
                <a:lnTo>
                  <a:pt x="625520" y="101873"/>
                </a:lnTo>
                <a:lnTo>
                  <a:pt x="620014" y="137666"/>
                </a:lnTo>
                <a:lnTo>
                  <a:pt x="688847" y="137666"/>
                </a:lnTo>
                <a:lnTo>
                  <a:pt x="684717" y="167953"/>
                </a:lnTo>
                <a:lnTo>
                  <a:pt x="615884" y="167953"/>
                </a:lnTo>
                <a:lnTo>
                  <a:pt x="611754" y="203746"/>
                </a:lnTo>
                <a:lnTo>
                  <a:pt x="648924" y="203746"/>
                </a:lnTo>
                <a:cubicBezTo>
                  <a:pt x="657184" y="203746"/>
                  <a:pt x="662690" y="205123"/>
                  <a:pt x="665444" y="207876"/>
                </a:cubicBezTo>
                <a:cubicBezTo>
                  <a:pt x="668197" y="211547"/>
                  <a:pt x="669115" y="217513"/>
                  <a:pt x="668197" y="225773"/>
                </a:cubicBezTo>
                <a:lnTo>
                  <a:pt x="654430" y="318009"/>
                </a:lnTo>
                <a:lnTo>
                  <a:pt x="505751" y="318009"/>
                </a:lnTo>
                <a:lnTo>
                  <a:pt x="522271" y="203746"/>
                </a:lnTo>
                <a:lnTo>
                  <a:pt x="575961" y="203746"/>
                </a:lnTo>
                <a:lnTo>
                  <a:pt x="580091" y="167953"/>
                </a:lnTo>
                <a:lnTo>
                  <a:pt x="525024" y="167953"/>
                </a:lnTo>
                <a:cubicBezTo>
                  <a:pt x="513093" y="221184"/>
                  <a:pt x="496114" y="271202"/>
                  <a:pt x="474088" y="318009"/>
                </a:cubicBezTo>
                <a:lnTo>
                  <a:pt x="432788" y="318009"/>
                </a:lnTo>
                <a:cubicBezTo>
                  <a:pt x="446555" y="293229"/>
                  <a:pt x="458027" y="267990"/>
                  <a:pt x="467204" y="242293"/>
                </a:cubicBezTo>
                <a:cubicBezTo>
                  <a:pt x="476382" y="216595"/>
                  <a:pt x="484642" y="188144"/>
                  <a:pt x="491984" y="156940"/>
                </a:cubicBezTo>
                <a:cubicBezTo>
                  <a:pt x="498409" y="125735"/>
                  <a:pt x="505751" y="75717"/>
                  <a:pt x="514011" y="6884"/>
                </a:cubicBezTo>
                <a:close/>
                <a:moveTo>
                  <a:pt x="174729" y="5572"/>
                </a:moveTo>
                <a:lnTo>
                  <a:pt x="211726" y="5572"/>
                </a:lnTo>
                <a:cubicBezTo>
                  <a:pt x="203839" y="27240"/>
                  <a:pt x="196440" y="44097"/>
                  <a:pt x="189528" y="56142"/>
                </a:cubicBezTo>
                <a:lnTo>
                  <a:pt x="151067" y="56142"/>
                </a:lnTo>
                <a:cubicBezTo>
                  <a:pt x="157965" y="44097"/>
                  <a:pt x="165852" y="27240"/>
                  <a:pt x="174729" y="5572"/>
                </a:cubicBezTo>
                <a:close/>
                <a:moveTo>
                  <a:pt x="48979" y="5572"/>
                </a:moveTo>
                <a:lnTo>
                  <a:pt x="84493" y="5572"/>
                </a:lnTo>
                <a:cubicBezTo>
                  <a:pt x="87447" y="24831"/>
                  <a:pt x="91391" y="41687"/>
                  <a:pt x="96324" y="56142"/>
                </a:cubicBezTo>
                <a:lnTo>
                  <a:pt x="59326" y="56142"/>
                </a:lnTo>
                <a:close/>
                <a:moveTo>
                  <a:pt x="111123" y="1958"/>
                </a:moveTo>
                <a:lnTo>
                  <a:pt x="149583" y="1958"/>
                </a:lnTo>
                <a:lnTo>
                  <a:pt x="142184" y="66962"/>
                </a:lnTo>
                <a:lnTo>
                  <a:pt x="208758" y="66962"/>
                </a:lnTo>
                <a:lnTo>
                  <a:pt x="206242" y="86444"/>
                </a:lnTo>
                <a:lnTo>
                  <a:pt x="216577" y="64827"/>
                </a:lnTo>
                <a:cubicBezTo>
                  <a:pt x="227669" y="40718"/>
                  <a:pt x="235825" y="20930"/>
                  <a:pt x="241045" y="5464"/>
                </a:cubicBezTo>
                <a:lnTo>
                  <a:pt x="278903" y="5464"/>
                </a:lnTo>
                <a:lnTo>
                  <a:pt x="254102" y="69608"/>
                </a:lnTo>
                <a:lnTo>
                  <a:pt x="345478" y="69608"/>
                </a:lnTo>
                <a:lnTo>
                  <a:pt x="341563" y="102368"/>
                </a:lnTo>
                <a:lnTo>
                  <a:pt x="314137" y="102368"/>
                </a:lnTo>
                <a:cubicBezTo>
                  <a:pt x="305447" y="145116"/>
                  <a:pt x="288913" y="186961"/>
                  <a:pt x="264534" y="227902"/>
                </a:cubicBezTo>
                <a:lnTo>
                  <a:pt x="318052" y="317966"/>
                </a:lnTo>
                <a:lnTo>
                  <a:pt x="272386" y="317966"/>
                </a:lnTo>
                <a:cubicBezTo>
                  <a:pt x="264541" y="303411"/>
                  <a:pt x="254969" y="284761"/>
                  <a:pt x="243669" y="262018"/>
                </a:cubicBezTo>
                <a:cubicBezTo>
                  <a:pt x="225386" y="289307"/>
                  <a:pt x="212329" y="307956"/>
                  <a:pt x="204499" y="317966"/>
                </a:cubicBezTo>
                <a:lnTo>
                  <a:pt x="156208" y="317966"/>
                </a:lnTo>
                <a:lnTo>
                  <a:pt x="167622" y="306673"/>
                </a:lnTo>
                <a:lnTo>
                  <a:pt x="119684" y="306673"/>
                </a:lnTo>
                <a:lnTo>
                  <a:pt x="98475" y="295896"/>
                </a:lnTo>
                <a:lnTo>
                  <a:pt x="63628" y="317471"/>
                </a:lnTo>
                <a:lnTo>
                  <a:pt x="0" y="317471"/>
                </a:lnTo>
                <a:cubicBezTo>
                  <a:pt x="25254" y="305483"/>
                  <a:pt x="48485" y="292698"/>
                  <a:pt x="69694" y="279118"/>
                </a:cubicBezTo>
                <a:lnTo>
                  <a:pt x="25748" y="255156"/>
                </a:lnTo>
                <a:lnTo>
                  <a:pt x="56056" y="221600"/>
                </a:lnTo>
                <a:lnTo>
                  <a:pt x="18177" y="221600"/>
                </a:lnTo>
                <a:lnTo>
                  <a:pt x="22715" y="196433"/>
                </a:lnTo>
                <a:lnTo>
                  <a:pt x="77265" y="196433"/>
                </a:lnTo>
                <a:lnTo>
                  <a:pt x="93936" y="173653"/>
                </a:lnTo>
                <a:lnTo>
                  <a:pt x="137860" y="173653"/>
                </a:lnTo>
                <a:lnTo>
                  <a:pt x="122717" y="196433"/>
                </a:lnTo>
                <a:lnTo>
                  <a:pt x="175718" y="196433"/>
                </a:lnTo>
                <a:cubicBezTo>
                  <a:pt x="184810" y="196433"/>
                  <a:pt x="189356" y="200828"/>
                  <a:pt x="189356" y="209618"/>
                </a:cubicBezTo>
                <a:cubicBezTo>
                  <a:pt x="188352" y="216000"/>
                  <a:pt x="183806" y="223586"/>
                  <a:pt x="175718" y="232376"/>
                </a:cubicBezTo>
                <a:cubicBezTo>
                  <a:pt x="161593" y="246760"/>
                  <a:pt x="144930" y="261544"/>
                  <a:pt x="125728" y="276731"/>
                </a:cubicBezTo>
                <a:lnTo>
                  <a:pt x="172138" y="302205"/>
                </a:lnTo>
                <a:lnTo>
                  <a:pt x="175949" y="298435"/>
                </a:lnTo>
                <a:cubicBezTo>
                  <a:pt x="195201" y="277795"/>
                  <a:pt x="212985" y="253833"/>
                  <a:pt x="229300" y="226547"/>
                </a:cubicBezTo>
                <a:cubicBezTo>
                  <a:pt x="217126" y="198340"/>
                  <a:pt x="208858" y="175596"/>
                  <a:pt x="204499" y="158316"/>
                </a:cubicBezTo>
                <a:lnTo>
                  <a:pt x="238442" y="158316"/>
                </a:lnTo>
                <a:cubicBezTo>
                  <a:pt x="241052" y="167408"/>
                  <a:pt x="244530" y="178321"/>
                  <a:pt x="248875" y="191055"/>
                </a:cubicBezTo>
                <a:cubicBezTo>
                  <a:pt x="255844" y="176500"/>
                  <a:pt x="261939" y="161493"/>
                  <a:pt x="267159" y="146034"/>
                </a:cubicBezTo>
                <a:cubicBezTo>
                  <a:pt x="271504" y="130561"/>
                  <a:pt x="274981" y="116006"/>
                  <a:pt x="277591" y="102368"/>
                </a:cubicBezTo>
                <a:lnTo>
                  <a:pt x="239754" y="102368"/>
                </a:lnTo>
                <a:lnTo>
                  <a:pt x="216244" y="150121"/>
                </a:lnTo>
                <a:lnTo>
                  <a:pt x="190955" y="150121"/>
                </a:lnTo>
                <a:lnTo>
                  <a:pt x="198412" y="173524"/>
                </a:lnTo>
                <a:lnTo>
                  <a:pt x="158467" y="173524"/>
                </a:lnTo>
                <a:cubicBezTo>
                  <a:pt x="152544" y="149447"/>
                  <a:pt x="148106" y="128976"/>
                  <a:pt x="145152" y="112112"/>
                </a:cubicBezTo>
                <a:lnTo>
                  <a:pt x="180644" y="112112"/>
                </a:lnTo>
                <a:lnTo>
                  <a:pt x="185047" y="129285"/>
                </a:lnTo>
                <a:lnTo>
                  <a:pt x="197737" y="104233"/>
                </a:lnTo>
                <a:lnTo>
                  <a:pt x="199153" y="101271"/>
                </a:lnTo>
                <a:lnTo>
                  <a:pt x="137752" y="101271"/>
                </a:lnTo>
                <a:lnTo>
                  <a:pt x="130353" y="166297"/>
                </a:lnTo>
                <a:lnTo>
                  <a:pt x="91892" y="166297"/>
                </a:lnTo>
                <a:lnTo>
                  <a:pt x="99271" y="101271"/>
                </a:lnTo>
                <a:lnTo>
                  <a:pt x="34180" y="101271"/>
                </a:lnTo>
                <a:lnTo>
                  <a:pt x="38611" y="66962"/>
                </a:lnTo>
                <a:lnTo>
                  <a:pt x="103723" y="66962"/>
                </a:lnTo>
                <a:close/>
                <a:moveTo>
                  <a:pt x="1200964" y="1377"/>
                </a:moveTo>
                <a:lnTo>
                  <a:pt x="1243641" y="1377"/>
                </a:lnTo>
                <a:cubicBezTo>
                  <a:pt x="1239970" y="7802"/>
                  <a:pt x="1236757" y="13308"/>
                  <a:pt x="1234004" y="17897"/>
                </a:cubicBezTo>
                <a:lnTo>
                  <a:pt x="1301460" y="17897"/>
                </a:lnTo>
                <a:cubicBezTo>
                  <a:pt x="1305132" y="17897"/>
                  <a:pt x="1308344" y="18356"/>
                  <a:pt x="1311097" y="19274"/>
                </a:cubicBezTo>
                <a:cubicBezTo>
                  <a:pt x="1312933" y="20191"/>
                  <a:pt x="1313850" y="22945"/>
                  <a:pt x="1313850" y="27534"/>
                </a:cubicBezTo>
                <a:cubicBezTo>
                  <a:pt x="1313850" y="30287"/>
                  <a:pt x="1312474" y="34417"/>
                  <a:pt x="1309720" y="39924"/>
                </a:cubicBezTo>
                <a:cubicBezTo>
                  <a:pt x="1306967" y="46348"/>
                  <a:pt x="1302378" y="53690"/>
                  <a:pt x="1295954" y="61950"/>
                </a:cubicBezTo>
                <a:lnTo>
                  <a:pt x="1368917" y="61950"/>
                </a:lnTo>
                <a:cubicBezTo>
                  <a:pt x="1378094" y="61950"/>
                  <a:pt x="1384060" y="62868"/>
                  <a:pt x="1386814" y="64703"/>
                </a:cubicBezTo>
                <a:cubicBezTo>
                  <a:pt x="1388649" y="67457"/>
                  <a:pt x="1389108" y="72505"/>
                  <a:pt x="1388190" y="79847"/>
                </a:cubicBezTo>
                <a:lnTo>
                  <a:pt x="1378554" y="148680"/>
                </a:lnTo>
                <a:lnTo>
                  <a:pt x="1261537" y="148680"/>
                </a:lnTo>
                <a:cubicBezTo>
                  <a:pt x="1256948" y="155104"/>
                  <a:pt x="1250983" y="160611"/>
                  <a:pt x="1243641" y="165200"/>
                </a:cubicBezTo>
                <a:lnTo>
                  <a:pt x="1265667" y="165200"/>
                </a:lnTo>
                <a:cubicBezTo>
                  <a:pt x="1272092" y="165200"/>
                  <a:pt x="1276680" y="166117"/>
                  <a:pt x="1279434" y="167953"/>
                </a:cubicBezTo>
                <a:cubicBezTo>
                  <a:pt x="1282187" y="170706"/>
                  <a:pt x="1283105" y="174836"/>
                  <a:pt x="1282187" y="180343"/>
                </a:cubicBezTo>
                <a:lnTo>
                  <a:pt x="1279434" y="194110"/>
                </a:lnTo>
                <a:lnTo>
                  <a:pt x="1284941" y="203746"/>
                </a:lnTo>
                <a:cubicBezTo>
                  <a:pt x="1295036" y="199157"/>
                  <a:pt x="1305132" y="193192"/>
                  <a:pt x="1315227" y="185850"/>
                </a:cubicBezTo>
                <a:cubicBezTo>
                  <a:pt x="1325323" y="179425"/>
                  <a:pt x="1332206" y="173001"/>
                  <a:pt x="1335877" y="166576"/>
                </a:cubicBezTo>
                <a:lnTo>
                  <a:pt x="1388190" y="166576"/>
                </a:lnTo>
                <a:cubicBezTo>
                  <a:pt x="1379930" y="177590"/>
                  <a:pt x="1367999" y="188603"/>
                  <a:pt x="1352397" y="199616"/>
                </a:cubicBezTo>
                <a:cubicBezTo>
                  <a:pt x="1336795" y="210629"/>
                  <a:pt x="1320275" y="219807"/>
                  <a:pt x="1302837" y="227149"/>
                </a:cubicBezTo>
                <a:cubicBezTo>
                  <a:pt x="1312933" y="237245"/>
                  <a:pt x="1325782" y="246882"/>
                  <a:pt x="1341384" y="256059"/>
                </a:cubicBezTo>
                <a:cubicBezTo>
                  <a:pt x="1356986" y="266155"/>
                  <a:pt x="1372129" y="273038"/>
                  <a:pt x="1386814" y="276709"/>
                </a:cubicBezTo>
                <a:lnTo>
                  <a:pt x="1371670" y="313879"/>
                </a:lnTo>
                <a:cubicBezTo>
                  <a:pt x="1350561" y="304701"/>
                  <a:pt x="1331747" y="293688"/>
                  <a:pt x="1315227" y="280839"/>
                </a:cubicBezTo>
                <a:cubicBezTo>
                  <a:pt x="1297789" y="267990"/>
                  <a:pt x="1284023" y="253765"/>
                  <a:pt x="1273927" y="238163"/>
                </a:cubicBezTo>
                <a:cubicBezTo>
                  <a:pt x="1268421" y="273038"/>
                  <a:pt x="1263832" y="299653"/>
                  <a:pt x="1260161" y="318009"/>
                </a:cubicBezTo>
                <a:lnTo>
                  <a:pt x="1192704" y="318009"/>
                </a:lnTo>
                <a:lnTo>
                  <a:pt x="1185821" y="289099"/>
                </a:lnTo>
                <a:lnTo>
                  <a:pt x="1227121" y="289099"/>
                </a:lnTo>
                <a:cubicBezTo>
                  <a:pt x="1232628" y="260648"/>
                  <a:pt x="1237675" y="230820"/>
                  <a:pt x="1242264" y="199616"/>
                </a:cubicBezTo>
                <a:cubicBezTo>
                  <a:pt x="1243182" y="194110"/>
                  <a:pt x="1241805" y="191356"/>
                  <a:pt x="1238134" y="191356"/>
                </a:cubicBezTo>
                <a:lnTo>
                  <a:pt x="1195458" y="191356"/>
                </a:lnTo>
                <a:cubicBezTo>
                  <a:pt x="1167924" y="202369"/>
                  <a:pt x="1134426" y="210629"/>
                  <a:pt x="1094962" y="216136"/>
                </a:cubicBezTo>
                <a:lnTo>
                  <a:pt x="1103221" y="180343"/>
                </a:lnTo>
                <a:cubicBezTo>
                  <a:pt x="1160123" y="173001"/>
                  <a:pt x="1197752" y="162446"/>
                  <a:pt x="1216108" y="148680"/>
                </a:cubicBezTo>
                <a:lnTo>
                  <a:pt x="1136261" y="148680"/>
                </a:lnTo>
                <a:lnTo>
                  <a:pt x="1147275" y="85353"/>
                </a:lnTo>
                <a:cubicBezTo>
                  <a:pt x="1134426" y="90860"/>
                  <a:pt x="1121118" y="94990"/>
                  <a:pt x="1107351" y="97743"/>
                </a:cubicBezTo>
                <a:lnTo>
                  <a:pt x="1121118" y="56443"/>
                </a:lnTo>
                <a:cubicBezTo>
                  <a:pt x="1140391" y="51855"/>
                  <a:pt x="1156452" y="44971"/>
                  <a:pt x="1169301" y="35794"/>
                </a:cubicBezTo>
                <a:cubicBezTo>
                  <a:pt x="1181232" y="26616"/>
                  <a:pt x="1191787" y="15144"/>
                  <a:pt x="1200964" y="1377"/>
                </a:cubicBezTo>
                <a:close/>
                <a:moveTo>
                  <a:pt x="432788" y="0"/>
                </a:moveTo>
                <a:lnTo>
                  <a:pt x="468581" y="0"/>
                </a:lnTo>
                <a:lnTo>
                  <a:pt x="460321" y="67457"/>
                </a:lnTo>
                <a:lnTo>
                  <a:pt x="494738" y="67457"/>
                </a:lnTo>
                <a:lnTo>
                  <a:pt x="490608" y="97743"/>
                </a:lnTo>
                <a:lnTo>
                  <a:pt x="454814" y="97743"/>
                </a:lnTo>
                <a:lnTo>
                  <a:pt x="446555" y="156940"/>
                </a:lnTo>
                <a:lnTo>
                  <a:pt x="482348" y="145926"/>
                </a:lnTo>
                <a:lnTo>
                  <a:pt x="476841" y="177590"/>
                </a:lnTo>
                <a:lnTo>
                  <a:pt x="442425" y="189980"/>
                </a:lnTo>
                <a:lnTo>
                  <a:pt x="424528" y="318009"/>
                </a:lnTo>
                <a:lnTo>
                  <a:pt x="361202" y="318009"/>
                </a:lnTo>
                <a:lnTo>
                  <a:pt x="351565" y="287722"/>
                </a:lnTo>
                <a:lnTo>
                  <a:pt x="391488" y="287722"/>
                </a:lnTo>
                <a:lnTo>
                  <a:pt x="402501" y="205123"/>
                </a:lnTo>
                <a:lnTo>
                  <a:pt x="376345" y="213383"/>
                </a:lnTo>
                <a:lnTo>
                  <a:pt x="362578" y="183096"/>
                </a:lnTo>
                <a:lnTo>
                  <a:pt x="408008" y="169330"/>
                </a:lnTo>
                <a:lnTo>
                  <a:pt x="417645" y="97743"/>
                </a:lnTo>
                <a:lnTo>
                  <a:pt x="380475" y="97743"/>
                </a:lnTo>
                <a:lnTo>
                  <a:pt x="384605" y="67457"/>
                </a:lnTo>
                <a:lnTo>
                  <a:pt x="423151" y="6745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56386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80828294-5D3E-DD4C-8804-3C8B6A6AC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16" y="362337"/>
            <a:ext cx="1957387" cy="833419"/>
          </a:xfrm>
          <a:prstGeom prst="rect">
            <a:avLst/>
          </a:prstGeom>
        </p:spPr>
      </p:pic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4296E5BB-6317-B940-A8B7-B4B31FA72D34}"/>
              </a:ext>
            </a:extLst>
          </p:cNvPr>
          <p:cNvCxnSpPr/>
          <p:nvPr/>
        </p:nvCxnSpPr>
        <p:spPr>
          <a:xfrm>
            <a:off x="455051" y="1195756"/>
            <a:ext cx="11281897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F5B7EE59-3CE0-9E45-B77E-D1B098C0F96E}"/>
              </a:ext>
            </a:extLst>
          </p:cNvPr>
          <p:cNvSpPr txBox="1"/>
          <p:nvPr/>
        </p:nvSpPr>
        <p:spPr>
          <a:xfrm>
            <a:off x="1013643" y="2951917"/>
            <a:ext cx="4634285" cy="2245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对于在线教育中的课件、随堂讲义等文档，文档预览功能可帮助实现在线浏览，降低学生使用门槛，提高体验。</a:t>
            </a:r>
          </a:p>
        </p:txBody>
      </p:sp>
      <p:pic>
        <p:nvPicPr>
          <p:cNvPr id="14" name="图形 13">
            <a:extLst>
              <a:ext uri="{FF2B5EF4-FFF2-40B4-BE49-F238E27FC236}">
                <a16:creationId xmlns:a16="http://schemas.microsoft.com/office/drawing/2014/main" id="{F250800C-2559-DA42-B862-89D559B247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2845" y="1889351"/>
            <a:ext cx="523214" cy="523214"/>
          </a:xfrm>
          <a:prstGeom prst="rect">
            <a:avLst/>
          </a:prstGeom>
        </p:spPr>
      </p:pic>
      <p:sp>
        <p:nvSpPr>
          <p:cNvPr id="20" name="任意形状 19">
            <a:extLst>
              <a:ext uri="{FF2B5EF4-FFF2-40B4-BE49-F238E27FC236}">
                <a16:creationId xmlns:a16="http://schemas.microsoft.com/office/drawing/2014/main" id="{E299968E-5AD7-9D47-AC95-353E236F7EAB}"/>
              </a:ext>
            </a:extLst>
          </p:cNvPr>
          <p:cNvSpPr/>
          <p:nvPr/>
        </p:nvSpPr>
        <p:spPr>
          <a:xfrm>
            <a:off x="1649448" y="1964033"/>
            <a:ext cx="1616177" cy="370077"/>
          </a:xfrm>
          <a:custGeom>
            <a:avLst/>
            <a:gdLst/>
            <a:ahLst/>
            <a:cxnLst/>
            <a:rect l="l" t="t" r="r" b="b"/>
            <a:pathLst>
              <a:path w="1616177" h="370077">
                <a:moveTo>
                  <a:pt x="1458736" y="288632"/>
                </a:moveTo>
                <a:lnTo>
                  <a:pt x="1510308" y="288632"/>
                </a:lnTo>
                <a:lnTo>
                  <a:pt x="1585304" y="357503"/>
                </a:lnTo>
                <a:lnTo>
                  <a:pt x="1521233" y="357503"/>
                </a:lnTo>
                <a:close/>
                <a:moveTo>
                  <a:pt x="1314995" y="288632"/>
                </a:moveTo>
                <a:lnTo>
                  <a:pt x="1371242" y="288632"/>
                </a:lnTo>
                <a:lnTo>
                  <a:pt x="1294671" y="357503"/>
                </a:lnTo>
                <a:lnTo>
                  <a:pt x="1229050" y="357503"/>
                </a:lnTo>
                <a:cubicBezTo>
                  <a:pt x="1249883" y="343854"/>
                  <a:pt x="1278531" y="320897"/>
                  <a:pt x="1314995" y="288632"/>
                </a:cubicBezTo>
                <a:close/>
                <a:moveTo>
                  <a:pt x="1397790" y="275608"/>
                </a:moveTo>
                <a:lnTo>
                  <a:pt x="1441563" y="275608"/>
                </a:lnTo>
                <a:lnTo>
                  <a:pt x="1430613" y="366803"/>
                </a:lnTo>
                <a:lnTo>
                  <a:pt x="1350918" y="366803"/>
                </a:lnTo>
                <a:lnTo>
                  <a:pt x="1339994" y="331430"/>
                </a:lnTo>
                <a:lnTo>
                  <a:pt x="1389991" y="331430"/>
                </a:lnTo>
                <a:close/>
                <a:moveTo>
                  <a:pt x="1341394" y="206787"/>
                </a:moveTo>
                <a:lnTo>
                  <a:pt x="1333394" y="248710"/>
                </a:lnTo>
                <a:lnTo>
                  <a:pt x="1515508" y="248710"/>
                </a:lnTo>
                <a:lnTo>
                  <a:pt x="1520308" y="211337"/>
                </a:lnTo>
                <a:cubicBezTo>
                  <a:pt x="1521374" y="208304"/>
                  <a:pt x="1519774" y="206787"/>
                  <a:pt x="1515508" y="206787"/>
                </a:cubicBezTo>
                <a:close/>
                <a:moveTo>
                  <a:pt x="208213" y="197763"/>
                </a:moveTo>
                <a:lnTo>
                  <a:pt x="194364" y="271808"/>
                </a:lnTo>
                <a:lnTo>
                  <a:pt x="299057" y="271808"/>
                </a:lnTo>
                <a:lnTo>
                  <a:pt x="311381" y="201663"/>
                </a:lnTo>
                <a:cubicBezTo>
                  <a:pt x="312415" y="199063"/>
                  <a:pt x="311390" y="197763"/>
                  <a:pt x="308307" y="197763"/>
                </a:cubicBezTo>
                <a:close/>
                <a:moveTo>
                  <a:pt x="1304646" y="184139"/>
                </a:moveTo>
                <a:lnTo>
                  <a:pt x="1537882" y="184139"/>
                </a:lnTo>
                <a:cubicBezTo>
                  <a:pt x="1549598" y="184139"/>
                  <a:pt x="1557580" y="185647"/>
                  <a:pt x="1561830" y="188663"/>
                </a:cubicBezTo>
                <a:cubicBezTo>
                  <a:pt x="1565030" y="192447"/>
                  <a:pt x="1565563" y="198871"/>
                  <a:pt x="1563430" y="207937"/>
                </a:cubicBezTo>
                <a:lnTo>
                  <a:pt x="1552256" y="271383"/>
                </a:lnTo>
                <a:lnTo>
                  <a:pt x="1371742" y="271383"/>
                </a:lnTo>
                <a:lnTo>
                  <a:pt x="1287072" y="271383"/>
                </a:lnTo>
                <a:close/>
                <a:moveTo>
                  <a:pt x="645611" y="146091"/>
                </a:moveTo>
                <a:lnTo>
                  <a:pt x="636012" y="213287"/>
                </a:lnTo>
                <a:lnTo>
                  <a:pt x="725606" y="213287"/>
                </a:lnTo>
                <a:lnTo>
                  <a:pt x="736805" y="146091"/>
                </a:lnTo>
                <a:close/>
                <a:moveTo>
                  <a:pt x="509619" y="146091"/>
                </a:moveTo>
                <a:lnTo>
                  <a:pt x="496820" y="213287"/>
                </a:lnTo>
                <a:lnTo>
                  <a:pt x="589614" y="213287"/>
                </a:lnTo>
                <a:lnTo>
                  <a:pt x="599214" y="146091"/>
                </a:lnTo>
                <a:close/>
                <a:moveTo>
                  <a:pt x="37848" y="141841"/>
                </a:moveTo>
                <a:lnTo>
                  <a:pt x="96919" y="141841"/>
                </a:lnTo>
                <a:cubicBezTo>
                  <a:pt x="104986" y="141841"/>
                  <a:pt x="110535" y="143350"/>
                  <a:pt x="113568" y="146366"/>
                </a:cubicBezTo>
                <a:cubicBezTo>
                  <a:pt x="116602" y="149383"/>
                  <a:pt x="117610" y="154916"/>
                  <a:pt x="116593" y="162965"/>
                </a:cubicBezTo>
                <a:lnTo>
                  <a:pt x="102969" y="265534"/>
                </a:lnTo>
                <a:cubicBezTo>
                  <a:pt x="97919" y="276600"/>
                  <a:pt x="92870" y="286657"/>
                  <a:pt x="87820" y="295707"/>
                </a:cubicBezTo>
                <a:cubicBezTo>
                  <a:pt x="100953" y="307773"/>
                  <a:pt x="121143" y="316322"/>
                  <a:pt x="148391" y="321355"/>
                </a:cubicBezTo>
                <a:cubicBezTo>
                  <a:pt x="175656" y="327388"/>
                  <a:pt x="208979" y="330405"/>
                  <a:pt x="248360" y="330405"/>
                </a:cubicBezTo>
                <a:lnTo>
                  <a:pt x="357379" y="330405"/>
                </a:lnTo>
                <a:lnTo>
                  <a:pt x="345279" y="368102"/>
                </a:lnTo>
                <a:lnTo>
                  <a:pt x="246835" y="368102"/>
                </a:lnTo>
                <a:cubicBezTo>
                  <a:pt x="206454" y="368102"/>
                  <a:pt x="172631" y="364586"/>
                  <a:pt x="145367" y="357553"/>
                </a:cubicBezTo>
                <a:cubicBezTo>
                  <a:pt x="117102" y="351520"/>
                  <a:pt x="92370" y="340963"/>
                  <a:pt x="71171" y="325880"/>
                </a:cubicBezTo>
                <a:lnTo>
                  <a:pt x="45423" y="368102"/>
                </a:lnTo>
                <a:lnTo>
                  <a:pt x="0" y="368102"/>
                </a:lnTo>
                <a:lnTo>
                  <a:pt x="65121" y="253484"/>
                </a:lnTo>
                <a:lnTo>
                  <a:pt x="75721" y="182589"/>
                </a:lnTo>
                <a:cubicBezTo>
                  <a:pt x="75721" y="180572"/>
                  <a:pt x="75212" y="179064"/>
                  <a:pt x="74196" y="178064"/>
                </a:cubicBezTo>
                <a:cubicBezTo>
                  <a:pt x="73196" y="177047"/>
                  <a:pt x="71679" y="176539"/>
                  <a:pt x="69646" y="176539"/>
                </a:cubicBezTo>
                <a:lnTo>
                  <a:pt x="31798" y="176539"/>
                </a:lnTo>
                <a:close/>
                <a:moveTo>
                  <a:pt x="1362267" y="73820"/>
                </a:moveTo>
                <a:lnTo>
                  <a:pt x="1357368" y="96619"/>
                </a:lnTo>
                <a:lnTo>
                  <a:pt x="1528957" y="96619"/>
                </a:lnTo>
                <a:lnTo>
                  <a:pt x="1533857" y="73820"/>
                </a:lnTo>
                <a:close/>
                <a:moveTo>
                  <a:pt x="658410" y="45297"/>
                </a:moveTo>
                <a:lnTo>
                  <a:pt x="650411" y="110893"/>
                </a:lnTo>
                <a:lnTo>
                  <a:pt x="741605" y="110893"/>
                </a:lnTo>
                <a:lnTo>
                  <a:pt x="749605" y="58096"/>
                </a:lnTo>
                <a:cubicBezTo>
                  <a:pt x="750671" y="53830"/>
                  <a:pt x="750671" y="50630"/>
                  <a:pt x="749605" y="48497"/>
                </a:cubicBezTo>
                <a:cubicBezTo>
                  <a:pt x="748538" y="46364"/>
                  <a:pt x="744805" y="45297"/>
                  <a:pt x="738405" y="45297"/>
                </a:cubicBezTo>
                <a:close/>
                <a:moveTo>
                  <a:pt x="524018" y="45297"/>
                </a:moveTo>
                <a:lnTo>
                  <a:pt x="514419" y="110893"/>
                </a:lnTo>
                <a:lnTo>
                  <a:pt x="604014" y="110893"/>
                </a:lnTo>
                <a:lnTo>
                  <a:pt x="613613" y="45297"/>
                </a:lnTo>
                <a:close/>
                <a:moveTo>
                  <a:pt x="1376991" y="26873"/>
                </a:moveTo>
                <a:lnTo>
                  <a:pt x="1369617" y="49672"/>
                </a:lnTo>
                <a:lnTo>
                  <a:pt x="1538757" y="49672"/>
                </a:lnTo>
                <a:lnTo>
                  <a:pt x="1541206" y="37623"/>
                </a:lnTo>
                <a:cubicBezTo>
                  <a:pt x="1542840" y="34039"/>
                  <a:pt x="1542840" y="31356"/>
                  <a:pt x="1541206" y="29573"/>
                </a:cubicBezTo>
                <a:cubicBezTo>
                  <a:pt x="1539573" y="27773"/>
                  <a:pt x="1532215" y="26873"/>
                  <a:pt x="1519133" y="26873"/>
                </a:cubicBezTo>
                <a:close/>
                <a:moveTo>
                  <a:pt x="51472" y="21174"/>
                </a:moveTo>
                <a:lnTo>
                  <a:pt x="92370" y="21174"/>
                </a:lnTo>
                <a:cubicBezTo>
                  <a:pt x="102469" y="52355"/>
                  <a:pt x="114077" y="83528"/>
                  <a:pt x="127193" y="114693"/>
                </a:cubicBezTo>
                <a:lnTo>
                  <a:pt x="83295" y="114693"/>
                </a:lnTo>
                <a:close/>
                <a:moveTo>
                  <a:pt x="999189" y="10099"/>
                </a:moveTo>
                <a:lnTo>
                  <a:pt x="1181578" y="10099"/>
                </a:lnTo>
                <a:cubicBezTo>
                  <a:pt x="1185845" y="10099"/>
                  <a:pt x="1189578" y="10633"/>
                  <a:pt x="1192778" y="11699"/>
                </a:cubicBezTo>
                <a:cubicBezTo>
                  <a:pt x="1195978" y="12766"/>
                  <a:pt x="1197577" y="16499"/>
                  <a:pt x="1197577" y="22899"/>
                </a:cubicBezTo>
                <a:cubicBezTo>
                  <a:pt x="1197577" y="34631"/>
                  <a:pt x="1194378" y="43697"/>
                  <a:pt x="1187978" y="50097"/>
                </a:cubicBezTo>
                <a:cubicBezTo>
                  <a:pt x="1173045" y="63963"/>
                  <a:pt x="1147980" y="83161"/>
                  <a:pt x="1112783" y="107693"/>
                </a:cubicBezTo>
                <a:lnTo>
                  <a:pt x="1093584" y="118893"/>
                </a:lnTo>
                <a:lnTo>
                  <a:pt x="1171979" y="118893"/>
                </a:lnTo>
                <a:cubicBezTo>
                  <a:pt x="1185845" y="118893"/>
                  <a:pt x="1194911" y="121026"/>
                  <a:pt x="1199177" y="125292"/>
                </a:cubicBezTo>
                <a:cubicBezTo>
                  <a:pt x="1202377" y="129559"/>
                  <a:pt x="1202910" y="138092"/>
                  <a:pt x="1200777" y="150891"/>
                </a:cubicBezTo>
                <a:lnTo>
                  <a:pt x="1168779" y="363678"/>
                </a:lnTo>
                <a:lnTo>
                  <a:pt x="1079185" y="363678"/>
                </a:lnTo>
                <a:lnTo>
                  <a:pt x="1063186" y="325280"/>
                </a:lnTo>
                <a:lnTo>
                  <a:pt x="1130382" y="325280"/>
                </a:lnTo>
                <a:lnTo>
                  <a:pt x="1155980" y="158890"/>
                </a:lnTo>
                <a:cubicBezTo>
                  <a:pt x="1157046" y="157824"/>
                  <a:pt x="1157580" y="156224"/>
                  <a:pt x="1157580" y="154091"/>
                </a:cubicBezTo>
                <a:cubicBezTo>
                  <a:pt x="1156513" y="153024"/>
                  <a:pt x="1154913" y="152491"/>
                  <a:pt x="1152780" y="152491"/>
                </a:cubicBezTo>
                <a:lnTo>
                  <a:pt x="1149580" y="152491"/>
                </a:lnTo>
                <a:cubicBezTo>
                  <a:pt x="1136781" y="191955"/>
                  <a:pt x="1121315" y="223953"/>
                  <a:pt x="1103183" y="248485"/>
                </a:cubicBezTo>
                <a:cubicBezTo>
                  <a:pt x="1085051" y="274083"/>
                  <a:pt x="1063186" y="295949"/>
                  <a:pt x="1037587" y="314081"/>
                </a:cubicBezTo>
                <a:cubicBezTo>
                  <a:pt x="1011989" y="333280"/>
                  <a:pt x="980524" y="351945"/>
                  <a:pt x="943193" y="370077"/>
                </a:cubicBezTo>
                <a:lnTo>
                  <a:pt x="951192" y="318881"/>
                </a:lnTo>
                <a:cubicBezTo>
                  <a:pt x="991723" y="299682"/>
                  <a:pt x="1024788" y="276216"/>
                  <a:pt x="1050386" y="248485"/>
                </a:cubicBezTo>
                <a:cubicBezTo>
                  <a:pt x="1075985" y="220753"/>
                  <a:pt x="1095184" y="188755"/>
                  <a:pt x="1107983" y="152491"/>
                </a:cubicBezTo>
                <a:lnTo>
                  <a:pt x="1087184" y="152491"/>
                </a:lnTo>
                <a:cubicBezTo>
                  <a:pt x="1080784" y="165290"/>
                  <a:pt x="1072785" y="179156"/>
                  <a:pt x="1063186" y="194088"/>
                </a:cubicBezTo>
                <a:cubicBezTo>
                  <a:pt x="1052519" y="209021"/>
                  <a:pt x="1039187" y="223420"/>
                  <a:pt x="1023188" y="237285"/>
                </a:cubicBezTo>
                <a:cubicBezTo>
                  <a:pt x="1006122" y="251151"/>
                  <a:pt x="986390" y="264484"/>
                  <a:pt x="963992" y="277283"/>
                </a:cubicBezTo>
                <a:lnTo>
                  <a:pt x="970391" y="224486"/>
                </a:lnTo>
                <a:cubicBezTo>
                  <a:pt x="987457" y="214887"/>
                  <a:pt x="1001856" y="204221"/>
                  <a:pt x="1013589" y="192488"/>
                </a:cubicBezTo>
                <a:cubicBezTo>
                  <a:pt x="1025321" y="180756"/>
                  <a:pt x="1034921" y="167423"/>
                  <a:pt x="1042387" y="152491"/>
                </a:cubicBezTo>
                <a:lnTo>
                  <a:pt x="981591" y="152491"/>
                </a:lnTo>
                <a:cubicBezTo>
                  <a:pt x="1065852" y="97027"/>
                  <a:pt x="1114916" y="62363"/>
                  <a:pt x="1128782" y="48497"/>
                </a:cubicBezTo>
                <a:cubicBezTo>
                  <a:pt x="1131981" y="46364"/>
                  <a:pt x="1131448" y="45297"/>
                  <a:pt x="1127182" y="45297"/>
                </a:cubicBezTo>
                <a:lnTo>
                  <a:pt x="992790" y="45297"/>
                </a:lnTo>
                <a:close/>
                <a:moveTo>
                  <a:pt x="480821" y="8499"/>
                </a:moveTo>
                <a:lnTo>
                  <a:pt x="773603" y="8499"/>
                </a:lnTo>
                <a:cubicBezTo>
                  <a:pt x="783203" y="8499"/>
                  <a:pt x="790669" y="9566"/>
                  <a:pt x="796002" y="11699"/>
                </a:cubicBezTo>
                <a:cubicBezTo>
                  <a:pt x="800268" y="14899"/>
                  <a:pt x="801335" y="22365"/>
                  <a:pt x="799202" y="34098"/>
                </a:cubicBezTo>
                <a:lnTo>
                  <a:pt x="752804" y="362078"/>
                </a:lnTo>
                <a:lnTo>
                  <a:pt x="664810" y="362078"/>
                </a:lnTo>
                <a:lnTo>
                  <a:pt x="653611" y="325280"/>
                </a:lnTo>
                <a:lnTo>
                  <a:pt x="709607" y="325280"/>
                </a:lnTo>
                <a:lnTo>
                  <a:pt x="720806" y="248485"/>
                </a:lnTo>
                <a:lnTo>
                  <a:pt x="631212" y="248485"/>
                </a:lnTo>
                <a:lnTo>
                  <a:pt x="615213" y="362078"/>
                </a:lnTo>
                <a:lnTo>
                  <a:pt x="568816" y="362078"/>
                </a:lnTo>
                <a:lnTo>
                  <a:pt x="584815" y="248485"/>
                </a:lnTo>
                <a:lnTo>
                  <a:pt x="488821" y="248485"/>
                </a:lnTo>
                <a:cubicBezTo>
                  <a:pt x="479221" y="290082"/>
                  <a:pt x="469088" y="327947"/>
                  <a:pt x="458422" y="362078"/>
                </a:cubicBezTo>
                <a:lnTo>
                  <a:pt x="407226" y="362078"/>
                </a:lnTo>
                <a:cubicBezTo>
                  <a:pt x="426424" y="304481"/>
                  <a:pt x="441890" y="247418"/>
                  <a:pt x="453623" y="190888"/>
                </a:cubicBezTo>
                <a:cubicBezTo>
                  <a:pt x="465355" y="134358"/>
                  <a:pt x="474421" y="73562"/>
                  <a:pt x="480821" y="8499"/>
                </a:cubicBezTo>
                <a:close/>
                <a:moveTo>
                  <a:pt x="1335319" y="5425"/>
                </a:moveTo>
                <a:lnTo>
                  <a:pt x="1553456" y="5425"/>
                </a:lnTo>
                <a:cubicBezTo>
                  <a:pt x="1571421" y="5425"/>
                  <a:pt x="1582862" y="7216"/>
                  <a:pt x="1587779" y="10799"/>
                </a:cubicBezTo>
                <a:cubicBezTo>
                  <a:pt x="1592678" y="14366"/>
                  <a:pt x="1593495" y="21515"/>
                  <a:pt x="1590228" y="32248"/>
                </a:cubicBezTo>
                <a:lnTo>
                  <a:pt x="1570605" y="122092"/>
                </a:lnTo>
                <a:lnTo>
                  <a:pt x="1459648" y="122092"/>
                </a:lnTo>
                <a:lnTo>
                  <a:pt x="1465036" y="139466"/>
                </a:lnTo>
                <a:lnTo>
                  <a:pt x="1616177" y="139466"/>
                </a:lnTo>
                <a:lnTo>
                  <a:pt x="1611402" y="169365"/>
                </a:lnTo>
                <a:lnTo>
                  <a:pt x="1255049" y="169365"/>
                </a:lnTo>
                <a:lnTo>
                  <a:pt x="1259824" y="139466"/>
                </a:lnTo>
                <a:lnTo>
                  <a:pt x="1412539" y="139466"/>
                </a:lnTo>
                <a:lnTo>
                  <a:pt x="1407130" y="122092"/>
                </a:lnTo>
                <a:lnTo>
                  <a:pt x="1305896" y="122092"/>
                </a:lnTo>
                <a:close/>
                <a:moveTo>
                  <a:pt x="386827" y="2925"/>
                </a:moveTo>
                <a:lnTo>
                  <a:pt x="382227" y="32798"/>
                </a:lnTo>
                <a:cubicBezTo>
                  <a:pt x="351429" y="37131"/>
                  <a:pt x="325764" y="40164"/>
                  <a:pt x="305232" y="41897"/>
                </a:cubicBezTo>
                <a:lnTo>
                  <a:pt x="295982" y="91244"/>
                </a:lnTo>
                <a:lnTo>
                  <a:pt x="383752" y="91244"/>
                </a:lnTo>
                <a:lnTo>
                  <a:pt x="379127" y="119818"/>
                </a:lnTo>
                <a:lnTo>
                  <a:pt x="291383" y="119818"/>
                </a:lnTo>
                <a:lnTo>
                  <a:pt x="283683" y="170490"/>
                </a:lnTo>
                <a:lnTo>
                  <a:pt x="337555" y="170490"/>
                </a:lnTo>
                <a:cubicBezTo>
                  <a:pt x="343721" y="170490"/>
                  <a:pt x="348854" y="171356"/>
                  <a:pt x="352954" y="173089"/>
                </a:cubicBezTo>
                <a:cubicBezTo>
                  <a:pt x="357070" y="174823"/>
                  <a:pt x="358095" y="180447"/>
                  <a:pt x="356029" y="189963"/>
                </a:cubicBezTo>
                <a:lnTo>
                  <a:pt x="339105" y="300382"/>
                </a:lnTo>
                <a:lnTo>
                  <a:pt x="146641" y="300382"/>
                </a:lnTo>
                <a:lnTo>
                  <a:pt x="168190" y="170490"/>
                </a:lnTo>
                <a:lnTo>
                  <a:pt x="239011" y="170490"/>
                </a:lnTo>
                <a:lnTo>
                  <a:pt x="246710" y="119818"/>
                </a:lnTo>
                <a:lnTo>
                  <a:pt x="157416" y="119818"/>
                </a:lnTo>
                <a:lnTo>
                  <a:pt x="163565" y="91244"/>
                </a:lnTo>
                <a:lnTo>
                  <a:pt x="251335" y="91244"/>
                </a:lnTo>
                <a:lnTo>
                  <a:pt x="260584" y="45797"/>
                </a:lnTo>
                <a:lnTo>
                  <a:pt x="174340" y="49672"/>
                </a:lnTo>
                <a:lnTo>
                  <a:pt x="180514" y="22399"/>
                </a:lnTo>
                <a:close/>
                <a:moveTo>
                  <a:pt x="914970" y="0"/>
                </a:moveTo>
                <a:lnTo>
                  <a:pt x="960217" y="0"/>
                </a:lnTo>
                <a:lnTo>
                  <a:pt x="946793" y="91069"/>
                </a:lnTo>
                <a:lnTo>
                  <a:pt x="987015" y="91069"/>
                </a:lnTo>
                <a:lnTo>
                  <a:pt x="981991" y="127517"/>
                </a:lnTo>
                <a:lnTo>
                  <a:pt x="941768" y="127517"/>
                </a:lnTo>
                <a:lnTo>
                  <a:pt x="923344" y="246735"/>
                </a:lnTo>
                <a:lnTo>
                  <a:pt x="965242" y="228511"/>
                </a:lnTo>
                <a:lnTo>
                  <a:pt x="960217" y="273233"/>
                </a:lnTo>
                <a:cubicBezTo>
                  <a:pt x="914403" y="293099"/>
                  <a:pt x="869156" y="310206"/>
                  <a:pt x="824475" y="324555"/>
                </a:cubicBezTo>
                <a:lnTo>
                  <a:pt x="827825" y="283158"/>
                </a:lnTo>
                <a:lnTo>
                  <a:pt x="876422" y="266609"/>
                </a:lnTo>
                <a:lnTo>
                  <a:pt x="896521" y="127517"/>
                </a:lnTo>
                <a:lnTo>
                  <a:pt x="852948" y="127517"/>
                </a:lnTo>
                <a:lnTo>
                  <a:pt x="857998" y="91069"/>
                </a:lnTo>
                <a:lnTo>
                  <a:pt x="901545" y="91069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200" u="none" strike="noStrike" dirty="0">
              <a:solidFill>
                <a:srgbClr val="333333"/>
              </a:solidFill>
              <a:effectLst/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  <p:sp>
        <p:nvSpPr>
          <p:cNvPr id="21" name="任意形状 20">
            <a:extLst>
              <a:ext uri="{FF2B5EF4-FFF2-40B4-BE49-F238E27FC236}">
                <a16:creationId xmlns:a16="http://schemas.microsoft.com/office/drawing/2014/main" id="{53BE5B11-8E2D-5147-8B5C-369C8EEDCDCF}"/>
              </a:ext>
            </a:extLst>
          </p:cNvPr>
          <p:cNvSpPr/>
          <p:nvPr/>
        </p:nvSpPr>
        <p:spPr>
          <a:xfrm>
            <a:off x="3629529" y="1963833"/>
            <a:ext cx="1599528" cy="371102"/>
          </a:xfrm>
          <a:custGeom>
            <a:avLst/>
            <a:gdLst/>
            <a:ahLst/>
            <a:cxnLst/>
            <a:rect l="l" t="t" r="r" b="b"/>
            <a:pathLst>
              <a:path w="1599528" h="371102">
                <a:moveTo>
                  <a:pt x="554641" y="277208"/>
                </a:moveTo>
                <a:lnTo>
                  <a:pt x="547917" y="315731"/>
                </a:lnTo>
                <a:lnTo>
                  <a:pt x="405450" y="357478"/>
                </a:lnTo>
                <a:lnTo>
                  <a:pt x="410500" y="318931"/>
                </a:lnTo>
                <a:close/>
                <a:moveTo>
                  <a:pt x="1312320" y="248960"/>
                </a:moveTo>
                <a:lnTo>
                  <a:pt x="1308895" y="275383"/>
                </a:lnTo>
                <a:lnTo>
                  <a:pt x="1493634" y="275383"/>
                </a:lnTo>
                <a:lnTo>
                  <a:pt x="1498759" y="248960"/>
                </a:lnTo>
                <a:close/>
                <a:moveTo>
                  <a:pt x="920555" y="206137"/>
                </a:moveTo>
                <a:lnTo>
                  <a:pt x="900345" y="221986"/>
                </a:lnTo>
                <a:cubicBezTo>
                  <a:pt x="880613" y="236519"/>
                  <a:pt x="860348" y="249585"/>
                  <a:pt x="839549" y="261184"/>
                </a:cubicBezTo>
                <a:lnTo>
                  <a:pt x="836872" y="262565"/>
                </a:lnTo>
                <a:lnTo>
                  <a:pt x="902195" y="256509"/>
                </a:lnTo>
                <a:lnTo>
                  <a:pt x="905270" y="243910"/>
                </a:lnTo>
                <a:cubicBezTo>
                  <a:pt x="922769" y="232377"/>
                  <a:pt x="937185" y="220836"/>
                  <a:pt x="948517" y="209287"/>
                </a:cubicBezTo>
                <a:cubicBezTo>
                  <a:pt x="949551" y="209287"/>
                  <a:pt x="950584" y="208762"/>
                  <a:pt x="951617" y="207712"/>
                </a:cubicBezTo>
                <a:cubicBezTo>
                  <a:pt x="951617" y="206662"/>
                  <a:pt x="951100" y="206137"/>
                  <a:pt x="950067" y="206137"/>
                </a:cubicBezTo>
                <a:cubicBezTo>
                  <a:pt x="948001" y="206137"/>
                  <a:pt x="946451" y="206137"/>
                  <a:pt x="945417" y="206137"/>
                </a:cubicBezTo>
                <a:close/>
                <a:moveTo>
                  <a:pt x="1320870" y="191188"/>
                </a:moveTo>
                <a:lnTo>
                  <a:pt x="1317445" y="215962"/>
                </a:lnTo>
                <a:lnTo>
                  <a:pt x="1502184" y="215962"/>
                </a:lnTo>
                <a:lnTo>
                  <a:pt x="1505608" y="197788"/>
                </a:lnTo>
                <a:cubicBezTo>
                  <a:pt x="1506741" y="193388"/>
                  <a:pt x="1505025" y="191188"/>
                  <a:pt x="1500459" y="191188"/>
                </a:cubicBezTo>
                <a:close/>
                <a:moveTo>
                  <a:pt x="1278122" y="158190"/>
                </a:moveTo>
                <a:lnTo>
                  <a:pt x="1531257" y="158190"/>
                </a:lnTo>
                <a:cubicBezTo>
                  <a:pt x="1541523" y="158190"/>
                  <a:pt x="1548939" y="159840"/>
                  <a:pt x="1553505" y="163140"/>
                </a:cubicBezTo>
                <a:cubicBezTo>
                  <a:pt x="1556922" y="166440"/>
                  <a:pt x="1558055" y="173039"/>
                  <a:pt x="1556905" y="182939"/>
                </a:cubicBezTo>
                <a:lnTo>
                  <a:pt x="1527832" y="371102"/>
                </a:lnTo>
                <a:lnTo>
                  <a:pt x="1430338" y="371102"/>
                </a:lnTo>
                <a:lnTo>
                  <a:pt x="1416664" y="336429"/>
                </a:lnTo>
                <a:lnTo>
                  <a:pt x="1485085" y="336429"/>
                </a:lnTo>
                <a:lnTo>
                  <a:pt x="1490209" y="308381"/>
                </a:lnTo>
                <a:lnTo>
                  <a:pt x="1303771" y="308381"/>
                </a:lnTo>
                <a:lnTo>
                  <a:pt x="1295221" y="371102"/>
                </a:lnTo>
                <a:lnTo>
                  <a:pt x="1245624" y="371102"/>
                </a:lnTo>
                <a:close/>
                <a:moveTo>
                  <a:pt x="222387" y="107893"/>
                </a:moveTo>
                <a:lnTo>
                  <a:pt x="268784" y="107893"/>
                </a:lnTo>
                <a:lnTo>
                  <a:pt x="259184" y="184689"/>
                </a:lnTo>
                <a:lnTo>
                  <a:pt x="347179" y="184689"/>
                </a:lnTo>
                <a:lnTo>
                  <a:pt x="340779" y="221486"/>
                </a:lnTo>
                <a:lnTo>
                  <a:pt x="254385" y="221486"/>
                </a:lnTo>
                <a:lnTo>
                  <a:pt x="239986" y="328680"/>
                </a:lnTo>
                <a:lnTo>
                  <a:pt x="351979" y="328680"/>
                </a:lnTo>
                <a:lnTo>
                  <a:pt x="345579" y="365478"/>
                </a:lnTo>
                <a:lnTo>
                  <a:pt x="91195" y="365478"/>
                </a:lnTo>
                <a:lnTo>
                  <a:pt x="95994" y="328680"/>
                </a:lnTo>
                <a:lnTo>
                  <a:pt x="193588" y="328680"/>
                </a:lnTo>
                <a:lnTo>
                  <a:pt x="207987" y="221486"/>
                </a:lnTo>
                <a:lnTo>
                  <a:pt x="123193" y="221486"/>
                </a:lnTo>
                <a:lnTo>
                  <a:pt x="127992" y="184689"/>
                </a:lnTo>
                <a:lnTo>
                  <a:pt x="212787" y="184689"/>
                </a:lnTo>
                <a:close/>
                <a:moveTo>
                  <a:pt x="705707" y="12724"/>
                </a:moveTo>
                <a:lnTo>
                  <a:pt x="749479" y="12724"/>
                </a:lnTo>
                <a:cubicBezTo>
                  <a:pt x="757046" y="31973"/>
                  <a:pt x="764612" y="49080"/>
                  <a:pt x="772178" y="64046"/>
                </a:cubicBezTo>
                <a:lnTo>
                  <a:pt x="725181" y="64046"/>
                </a:lnTo>
                <a:cubicBezTo>
                  <a:pt x="717615" y="48014"/>
                  <a:pt x="711123" y="30906"/>
                  <a:pt x="705707" y="12724"/>
                </a:cubicBezTo>
                <a:close/>
                <a:moveTo>
                  <a:pt x="514394" y="2675"/>
                </a:moveTo>
                <a:lnTo>
                  <a:pt x="563016" y="2675"/>
                </a:lnTo>
                <a:cubicBezTo>
                  <a:pt x="541784" y="47622"/>
                  <a:pt x="518877" y="88286"/>
                  <a:pt x="494295" y="124667"/>
                </a:cubicBezTo>
                <a:lnTo>
                  <a:pt x="522793" y="124667"/>
                </a:lnTo>
                <a:lnTo>
                  <a:pt x="541217" y="94169"/>
                </a:lnTo>
                <a:lnTo>
                  <a:pt x="593189" y="94169"/>
                </a:lnTo>
                <a:cubicBezTo>
                  <a:pt x="566374" y="134850"/>
                  <a:pt x="535084" y="177131"/>
                  <a:pt x="499320" y="221011"/>
                </a:cubicBezTo>
                <a:lnTo>
                  <a:pt x="561341" y="214587"/>
                </a:lnTo>
                <a:lnTo>
                  <a:pt x="556316" y="248310"/>
                </a:lnTo>
                <a:lnTo>
                  <a:pt x="417200" y="259534"/>
                </a:lnTo>
                <a:cubicBezTo>
                  <a:pt x="446248" y="226353"/>
                  <a:pt x="473621" y="192638"/>
                  <a:pt x="499320" y="158390"/>
                </a:cubicBezTo>
                <a:lnTo>
                  <a:pt x="428924" y="158390"/>
                </a:lnTo>
                <a:cubicBezTo>
                  <a:pt x="463555" y="103810"/>
                  <a:pt x="492045" y="51905"/>
                  <a:pt x="514394" y="2675"/>
                </a:cubicBezTo>
                <a:close/>
                <a:moveTo>
                  <a:pt x="911945" y="2300"/>
                </a:moveTo>
                <a:lnTo>
                  <a:pt x="955142" y="2300"/>
                </a:lnTo>
                <a:lnTo>
                  <a:pt x="950342" y="34298"/>
                </a:lnTo>
                <a:lnTo>
                  <a:pt x="990340" y="34298"/>
                </a:lnTo>
                <a:lnTo>
                  <a:pt x="985540" y="67896"/>
                </a:lnTo>
                <a:lnTo>
                  <a:pt x="943943" y="67896"/>
                </a:lnTo>
                <a:lnTo>
                  <a:pt x="939143" y="106293"/>
                </a:lnTo>
                <a:lnTo>
                  <a:pt x="969541" y="106293"/>
                </a:lnTo>
                <a:cubicBezTo>
                  <a:pt x="978074" y="93494"/>
                  <a:pt x="990340" y="63629"/>
                  <a:pt x="1006339" y="16699"/>
                </a:cubicBezTo>
                <a:lnTo>
                  <a:pt x="1051136" y="16699"/>
                </a:lnTo>
                <a:cubicBezTo>
                  <a:pt x="1047936" y="31631"/>
                  <a:pt x="1035670" y="61496"/>
                  <a:pt x="1014338" y="106293"/>
                </a:cubicBezTo>
                <a:lnTo>
                  <a:pt x="1038593" y="106293"/>
                </a:lnTo>
                <a:lnTo>
                  <a:pt x="1043304" y="96834"/>
                </a:lnTo>
                <a:cubicBezTo>
                  <a:pt x="1062079" y="58505"/>
                  <a:pt x="1075372" y="28061"/>
                  <a:pt x="1083184" y="5500"/>
                </a:cubicBezTo>
                <a:lnTo>
                  <a:pt x="1128431" y="5500"/>
                </a:lnTo>
                <a:lnTo>
                  <a:pt x="1098783" y="80345"/>
                </a:lnTo>
                <a:lnTo>
                  <a:pt x="1208027" y="80345"/>
                </a:lnTo>
                <a:lnTo>
                  <a:pt x="1203327" y="118593"/>
                </a:lnTo>
                <a:lnTo>
                  <a:pt x="1170554" y="118593"/>
                </a:lnTo>
                <a:cubicBezTo>
                  <a:pt x="1160154" y="168490"/>
                  <a:pt x="1140389" y="217337"/>
                  <a:pt x="1111257" y="265134"/>
                </a:cubicBezTo>
                <a:lnTo>
                  <a:pt x="1175254" y="370252"/>
                </a:lnTo>
                <a:lnTo>
                  <a:pt x="1120632" y="370252"/>
                </a:lnTo>
                <a:cubicBezTo>
                  <a:pt x="1111266" y="353270"/>
                  <a:pt x="1099816" y="331505"/>
                  <a:pt x="1086284" y="304956"/>
                </a:cubicBezTo>
                <a:cubicBezTo>
                  <a:pt x="1064435" y="336804"/>
                  <a:pt x="1048836" y="358570"/>
                  <a:pt x="1039487" y="370252"/>
                </a:cubicBezTo>
                <a:lnTo>
                  <a:pt x="981740" y="370252"/>
                </a:lnTo>
                <a:cubicBezTo>
                  <a:pt x="1013988" y="341587"/>
                  <a:pt x="1043120" y="306015"/>
                  <a:pt x="1069135" y="263534"/>
                </a:cubicBezTo>
                <a:cubicBezTo>
                  <a:pt x="1054569" y="230619"/>
                  <a:pt x="1044686" y="204071"/>
                  <a:pt x="1039487" y="183889"/>
                </a:cubicBezTo>
                <a:lnTo>
                  <a:pt x="1080059" y="183889"/>
                </a:lnTo>
                <a:cubicBezTo>
                  <a:pt x="1083176" y="194505"/>
                  <a:pt x="1087334" y="207246"/>
                  <a:pt x="1092534" y="222111"/>
                </a:cubicBezTo>
                <a:cubicBezTo>
                  <a:pt x="1100850" y="205129"/>
                  <a:pt x="1108133" y="187614"/>
                  <a:pt x="1114382" y="169565"/>
                </a:cubicBezTo>
                <a:cubicBezTo>
                  <a:pt x="1119582" y="151499"/>
                  <a:pt x="1123740" y="134508"/>
                  <a:pt x="1126856" y="118593"/>
                </a:cubicBezTo>
                <a:lnTo>
                  <a:pt x="1081609" y="118593"/>
                </a:lnTo>
                <a:lnTo>
                  <a:pt x="1053511" y="174339"/>
                </a:lnTo>
                <a:lnTo>
                  <a:pt x="1003589" y="174339"/>
                </a:lnTo>
                <a:cubicBezTo>
                  <a:pt x="1008659" y="164782"/>
                  <a:pt x="1013511" y="155539"/>
                  <a:pt x="1018143" y="146612"/>
                </a:cubicBezTo>
                <a:lnTo>
                  <a:pt x="1021586" y="139891"/>
                </a:lnTo>
                <a:lnTo>
                  <a:pt x="990340" y="139891"/>
                </a:lnTo>
                <a:cubicBezTo>
                  <a:pt x="986073" y="146291"/>
                  <a:pt x="978074" y="155357"/>
                  <a:pt x="966341" y="167090"/>
                </a:cubicBezTo>
                <a:lnTo>
                  <a:pt x="959470" y="173064"/>
                </a:lnTo>
                <a:lnTo>
                  <a:pt x="997939" y="173064"/>
                </a:lnTo>
                <a:cubicBezTo>
                  <a:pt x="1004122" y="174114"/>
                  <a:pt x="1007722" y="177264"/>
                  <a:pt x="1008739" y="182514"/>
                </a:cubicBezTo>
                <a:lnTo>
                  <a:pt x="1008739" y="185664"/>
                </a:lnTo>
                <a:cubicBezTo>
                  <a:pt x="1008739" y="193013"/>
                  <a:pt x="1004622" y="200888"/>
                  <a:pt x="996389" y="209287"/>
                </a:cubicBezTo>
                <a:cubicBezTo>
                  <a:pt x="987123" y="218737"/>
                  <a:pt x="969624" y="232902"/>
                  <a:pt x="943893" y="251785"/>
                </a:cubicBezTo>
                <a:lnTo>
                  <a:pt x="1018013" y="240785"/>
                </a:lnTo>
                <a:lnTo>
                  <a:pt x="1011838" y="275408"/>
                </a:lnTo>
                <a:lnTo>
                  <a:pt x="940793" y="286432"/>
                </a:lnTo>
                <a:lnTo>
                  <a:pt x="928444" y="368327"/>
                </a:lnTo>
                <a:lnTo>
                  <a:pt x="852773" y="368327"/>
                </a:lnTo>
                <a:lnTo>
                  <a:pt x="841949" y="333680"/>
                </a:lnTo>
                <a:lnTo>
                  <a:pt x="891371" y="333680"/>
                </a:lnTo>
                <a:lnTo>
                  <a:pt x="897545" y="291157"/>
                </a:lnTo>
                <a:lnTo>
                  <a:pt x="823425" y="300607"/>
                </a:lnTo>
                <a:lnTo>
                  <a:pt x="818551" y="272015"/>
                </a:lnTo>
                <a:lnTo>
                  <a:pt x="807951" y="277483"/>
                </a:lnTo>
                <a:lnTo>
                  <a:pt x="817550" y="231086"/>
                </a:lnTo>
                <a:cubicBezTo>
                  <a:pt x="826616" y="227353"/>
                  <a:pt x="835949" y="222820"/>
                  <a:pt x="845549" y="217487"/>
                </a:cubicBezTo>
                <a:lnTo>
                  <a:pt x="863806" y="206137"/>
                </a:lnTo>
                <a:lnTo>
                  <a:pt x="858948" y="206137"/>
                </a:lnTo>
                <a:lnTo>
                  <a:pt x="851223" y="173064"/>
                </a:lnTo>
                <a:lnTo>
                  <a:pt x="908977" y="173064"/>
                </a:lnTo>
                <a:lnTo>
                  <a:pt x="916744" y="167090"/>
                </a:lnTo>
                <a:lnTo>
                  <a:pt x="943943" y="139891"/>
                </a:lnTo>
                <a:lnTo>
                  <a:pt x="833549" y="139891"/>
                </a:lnTo>
                <a:lnTo>
                  <a:pt x="838349" y="106293"/>
                </a:lnTo>
                <a:lnTo>
                  <a:pt x="895946" y="106293"/>
                </a:lnTo>
                <a:lnTo>
                  <a:pt x="900745" y="67896"/>
                </a:lnTo>
                <a:lnTo>
                  <a:pt x="855948" y="67896"/>
                </a:lnTo>
                <a:lnTo>
                  <a:pt x="860748" y="34298"/>
                </a:lnTo>
                <a:lnTo>
                  <a:pt x="907145" y="34298"/>
                </a:lnTo>
                <a:close/>
                <a:moveTo>
                  <a:pt x="161590" y="2300"/>
                </a:moveTo>
                <a:lnTo>
                  <a:pt x="211187" y="2300"/>
                </a:lnTo>
                <a:cubicBezTo>
                  <a:pt x="203721" y="19365"/>
                  <a:pt x="197321" y="33765"/>
                  <a:pt x="191988" y="45497"/>
                </a:cubicBezTo>
                <a:lnTo>
                  <a:pt x="379177" y="45497"/>
                </a:lnTo>
                <a:lnTo>
                  <a:pt x="374377" y="83895"/>
                </a:lnTo>
                <a:lnTo>
                  <a:pt x="169590" y="83895"/>
                </a:lnTo>
                <a:cubicBezTo>
                  <a:pt x="152524" y="111626"/>
                  <a:pt x="131725" y="137758"/>
                  <a:pt x="107194" y="162290"/>
                </a:cubicBezTo>
                <a:lnTo>
                  <a:pt x="78395" y="368677"/>
                </a:lnTo>
                <a:lnTo>
                  <a:pt x="30398" y="368677"/>
                </a:lnTo>
                <a:lnTo>
                  <a:pt x="54397" y="207087"/>
                </a:lnTo>
                <a:cubicBezTo>
                  <a:pt x="36265" y="219887"/>
                  <a:pt x="18132" y="231086"/>
                  <a:pt x="0" y="240685"/>
                </a:cubicBezTo>
                <a:lnTo>
                  <a:pt x="11199" y="181489"/>
                </a:lnTo>
                <a:cubicBezTo>
                  <a:pt x="31465" y="169756"/>
                  <a:pt x="50664" y="155357"/>
                  <a:pt x="68796" y="138292"/>
                </a:cubicBezTo>
                <a:cubicBezTo>
                  <a:pt x="86928" y="122292"/>
                  <a:pt x="102927" y="104160"/>
                  <a:pt x="116793" y="83895"/>
                </a:cubicBezTo>
                <a:lnTo>
                  <a:pt x="35198" y="83895"/>
                </a:lnTo>
                <a:lnTo>
                  <a:pt x="41598" y="45497"/>
                </a:lnTo>
                <a:lnTo>
                  <a:pt x="140792" y="45497"/>
                </a:lnTo>
                <a:cubicBezTo>
                  <a:pt x="148258" y="31631"/>
                  <a:pt x="155191" y="17232"/>
                  <a:pt x="161590" y="2300"/>
                </a:cubicBezTo>
                <a:close/>
                <a:moveTo>
                  <a:pt x="640861" y="1500"/>
                </a:moveTo>
                <a:lnTo>
                  <a:pt x="684633" y="1500"/>
                </a:lnTo>
                <a:lnTo>
                  <a:pt x="681384" y="84895"/>
                </a:lnTo>
                <a:lnTo>
                  <a:pt x="790027" y="75270"/>
                </a:lnTo>
                <a:lnTo>
                  <a:pt x="785152" y="112143"/>
                </a:lnTo>
                <a:lnTo>
                  <a:pt x="681384" y="121767"/>
                </a:lnTo>
                <a:lnTo>
                  <a:pt x="683009" y="165065"/>
                </a:lnTo>
                <a:lnTo>
                  <a:pt x="793277" y="153841"/>
                </a:lnTo>
                <a:lnTo>
                  <a:pt x="788402" y="190713"/>
                </a:lnTo>
                <a:lnTo>
                  <a:pt x="684633" y="201938"/>
                </a:lnTo>
                <a:lnTo>
                  <a:pt x="692733" y="256459"/>
                </a:lnTo>
                <a:cubicBezTo>
                  <a:pt x="695983" y="253243"/>
                  <a:pt x="705715" y="240410"/>
                  <a:pt x="721931" y="217962"/>
                </a:cubicBezTo>
                <a:lnTo>
                  <a:pt x="770578" y="217962"/>
                </a:lnTo>
                <a:cubicBezTo>
                  <a:pt x="763012" y="230794"/>
                  <a:pt x="753279" y="244160"/>
                  <a:pt x="741380" y="258059"/>
                </a:cubicBezTo>
                <a:cubicBezTo>
                  <a:pt x="728414" y="273025"/>
                  <a:pt x="714907" y="286382"/>
                  <a:pt x="700857" y="298132"/>
                </a:cubicBezTo>
                <a:cubicBezTo>
                  <a:pt x="705174" y="310964"/>
                  <a:pt x="709498" y="322722"/>
                  <a:pt x="713832" y="333405"/>
                </a:cubicBezTo>
                <a:lnTo>
                  <a:pt x="770578" y="333405"/>
                </a:lnTo>
                <a:lnTo>
                  <a:pt x="754354" y="368677"/>
                </a:lnTo>
                <a:lnTo>
                  <a:pt x="681384" y="368677"/>
                </a:lnTo>
                <a:cubicBezTo>
                  <a:pt x="673817" y="349445"/>
                  <a:pt x="668418" y="332880"/>
                  <a:pt x="665185" y="318981"/>
                </a:cubicBezTo>
                <a:cubicBezTo>
                  <a:pt x="625187" y="340363"/>
                  <a:pt x="578707" y="356928"/>
                  <a:pt x="525743" y="368677"/>
                </a:cubicBezTo>
                <a:lnTo>
                  <a:pt x="537092" y="325405"/>
                </a:lnTo>
                <a:cubicBezTo>
                  <a:pt x="585739" y="314706"/>
                  <a:pt x="625195" y="301340"/>
                  <a:pt x="655460" y="285308"/>
                </a:cubicBezTo>
                <a:cubicBezTo>
                  <a:pt x="650061" y="255376"/>
                  <a:pt x="646277" y="228653"/>
                  <a:pt x="644111" y="205137"/>
                </a:cubicBezTo>
                <a:lnTo>
                  <a:pt x="572765" y="213162"/>
                </a:lnTo>
                <a:lnTo>
                  <a:pt x="577640" y="174664"/>
                </a:lnTo>
                <a:lnTo>
                  <a:pt x="640861" y="168265"/>
                </a:lnTo>
                <a:lnTo>
                  <a:pt x="639236" y="126567"/>
                </a:lnTo>
                <a:lnTo>
                  <a:pt x="588989" y="131392"/>
                </a:lnTo>
                <a:lnTo>
                  <a:pt x="593839" y="92894"/>
                </a:lnTo>
                <a:lnTo>
                  <a:pt x="637611" y="89694"/>
                </a:lnTo>
                <a:close/>
                <a:moveTo>
                  <a:pt x="1385116" y="0"/>
                </a:moveTo>
                <a:lnTo>
                  <a:pt x="1454187" y="0"/>
                </a:lnTo>
                <a:cubicBezTo>
                  <a:pt x="1460553" y="10433"/>
                  <a:pt x="1466911" y="20874"/>
                  <a:pt x="1473260" y="31323"/>
                </a:cubicBezTo>
                <a:lnTo>
                  <a:pt x="1599528" y="31323"/>
                </a:lnTo>
                <a:lnTo>
                  <a:pt x="1592378" y="58746"/>
                </a:lnTo>
                <a:lnTo>
                  <a:pt x="1425613" y="58746"/>
                </a:lnTo>
                <a:cubicBezTo>
                  <a:pt x="1409731" y="70046"/>
                  <a:pt x="1386699" y="85270"/>
                  <a:pt x="1356517" y="104419"/>
                </a:cubicBezTo>
                <a:lnTo>
                  <a:pt x="1473260" y="104419"/>
                </a:lnTo>
                <a:lnTo>
                  <a:pt x="1449437" y="71796"/>
                </a:lnTo>
                <a:lnTo>
                  <a:pt x="1513758" y="71796"/>
                </a:lnTo>
                <a:cubicBezTo>
                  <a:pt x="1534406" y="97027"/>
                  <a:pt x="1558230" y="120959"/>
                  <a:pt x="1585229" y="143591"/>
                </a:cubicBezTo>
                <a:lnTo>
                  <a:pt x="1506608" y="143591"/>
                </a:lnTo>
                <a:lnTo>
                  <a:pt x="1480410" y="113568"/>
                </a:lnTo>
                <a:lnTo>
                  <a:pt x="1461336" y="131842"/>
                </a:lnTo>
                <a:lnTo>
                  <a:pt x="1239800" y="131842"/>
                </a:lnTo>
                <a:cubicBezTo>
                  <a:pt x="1285847" y="106593"/>
                  <a:pt x="1322369" y="82228"/>
                  <a:pt x="1349368" y="58746"/>
                </a:cubicBezTo>
                <a:lnTo>
                  <a:pt x="1261223" y="58746"/>
                </a:lnTo>
                <a:lnTo>
                  <a:pt x="1268373" y="31323"/>
                </a:lnTo>
                <a:lnTo>
                  <a:pt x="1401790" y="31323"/>
                </a:lnTo>
                <a:cubicBezTo>
                  <a:pt x="1395440" y="20007"/>
                  <a:pt x="1389882" y="9566"/>
                  <a:pt x="1385116" y="0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200" u="none" strike="noStrike" dirty="0">
              <a:solidFill>
                <a:srgbClr val="0070C0"/>
              </a:solidFill>
              <a:effectLst/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C8B677F1-5296-5844-A359-04C23857E318}"/>
              </a:ext>
            </a:extLst>
          </p:cNvPr>
          <p:cNvCxnSpPr/>
          <p:nvPr/>
        </p:nvCxnSpPr>
        <p:spPr>
          <a:xfrm>
            <a:off x="3407370" y="1889351"/>
            <a:ext cx="0" cy="523214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>
            <a:extLst>
              <a:ext uri="{FF2B5EF4-FFF2-40B4-BE49-F238E27FC236}">
                <a16:creationId xmlns:a16="http://schemas.microsoft.com/office/drawing/2014/main" id="{291FF436-0638-934A-AAD8-C3A4FDFB1C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951" t="-4307" r="-951" b="-4778"/>
          <a:stretch/>
        </p:blipFill>
        <p:spPr>
          <a:xfrm>
            <a:off x="5797735" y="2668780"/>
            <a:ext cx="5447600" cy="2811763"/>
          </a:xfrm>
          <a:prstGeom prst="rect">
            <a:avLst/>
          </a:prstGeom>
        </p:spPr>
      </p:pic>
      <p:sp>
        <p:nvSpPr>
          <p:cNvPr id="12" name="任意形状 11">
            <a:extLst>
              <a:ext uri="{FF2B5EF4-FFF2-40B4-BE49-F238E27FC236}">
                <a16:creationId xmlns:a16="http://schemas.microsoft.com/office/drawing/2014/main" id="{B399D9B8-278B-AC40-81DB-7453E8ED0B30}"/>
              </a:ext>
            </a:extLst>
          </p:cNvPr>
          <p:cNvSpPr/>
          <p:nvPr/>
        </p:nvSpPr>
        <p:spPr>
          <a:xfrm>
            <a:off x="10312434" y="627115"/>
            <a:ext cx="1388649" cy="318009"/>
          </a:xfrm>
          <a:custGeom>
            <a:avLst/>
            <a:gdLst/>
            <a:ahLst/>
            <a:cxnLst/>
            <a:rect l="l" t="t" r="r" b="b"/>
            <a:pathLst>
              <a:path w="1388649" h="318009">
                <a:moveTo>
                  <a:pt x="1194081" y="243669"/>
                </a:moveTo>
                <a:lnTo>
                  <a:pt x="1234004" y="243669"/>
                </a:lnTo>
                <a:cubicBezTo>
                  <a:pt x="1222991" y="260189"/>
                  <a:pt x="1208765" y="273497"/>
                  <a:pt x="1191328" y="283592"/>
                </a:cubicBezTo>
                <a:cubicBezTo>
                  <a:pt x="1173890" y="293688"/>
                  <a:pt x="1155076" y="301489"/>
                  <a:pt x="1134885" y="306996"/>
                </a:cubicBezTo>
                <a:cubicBezTo>
                  <a:pt x="1114694" y="312502"/>
                  <a:pt x="1093126" y="315715"/>
                  <a:pt x="1070182" y="316632"/>
                </a:cubicBezTo>
                <a:lnTo>
                  <a:pt x="1082572" y="279462"/>
                </a:lnTo>
                <a:cubicBezTo>
                  <a:pt x="1107351" y="279462"/>
                  <a:pt x="1128460" y="276709"/>
                  <a:pt x="1145898" y="271202"/>
                </a:cubicBezTo>
                <a:cubicBezTo>
                  <a:pt x="1162418" y="266614"/>
                  <a:pt x="1178479" y="257436"/>
                  <a:pt x="1194081" y="243669"/>
                </a:cubicBezTo>
                <a:close/>
                <a:moveTo>
                  <a:pt x="553934" y="232656"/>
                </a:moveTo>
                <a:lnTo>
                  <a:pt x="547051" y="289099"/>
                </a:lnTo>
                <a:lnTo>
                  <a:pt x="622767" y="289099"/>
                </a:lnTo>
                <a:lnTo>
                  <a:pt x="629650" y="235409"/>
                </a:lnTo>
                <a:cubicBezTo>
                  <a:pt x="629650" y="233574"/>
                  <a:pt x="628732" y="232656"/>
                  <a:pt x="626897" y="232656"/>
                </a:cubicBezTo>
                <a:close/>
                <a:moveTo>
                  <a:pt x="101508" y="221600"/>
                </a:moveTo>
                <a:lnTo>
                  <a:pt x="75738" y="250359"/>
                </a:lnTo>
                <a:lnTo>
                  <a:pt x="95442" y="261136"/>
                </a:lnTo>
                <a:cubicBezTo>
                  <a:pt x="110585" y="249950"/>
                  <a:pt x="125226" y="237969"/>
                  <a:pt x="139366" y="225192"/>
                </a:cubicBezTo>
                <a:cubicBezTo>
                  <a:pt x="140384" y="224389"/>
                  <a:pt x="140893" y="223593"/>
                  <a:pt x="140893" y="222804"/>
                </a:cubicBezTo>
                <a:cubicBezTo>
                  <a:pt x="140893" y="222001"/>
                  <a:pt x="140384" y="221600"/>
                  <a:pt x="139366" y="221600"/>
                </a:cubicBezTo>
                <a:close/>
                <a:moveTo>
                  <a:pt x="1189951" y="200993"/>
                </a:moveTo>
                <a:lnTo>
                  <a:pt x="1225744" y="200993"/>
                </a:lnTo>
                <a:cubicBezTo>
                  <a:pt x="1193622" y="242293"/>
                  <a:pt x="1147734" y="263401"/>
                  <a:pt x="1088078" y="264319"/>
                </a:cubicBezTo>
                <a:lnTo>
                  <a:pt x="1099091" y="229903"/>
                </a:lnTo>
                <a:cubicBezTo>
                  <a:pt x="1120200" y="228985"/>
                  <a:pt x="1138556" y="225773"/>
                  <a:pt x="1154158" y="220266"/>
                </a:cubicBezTo>
                <a:cubicBezTo>
                  <a:pt x="1168842" y="214759"/>
                  <a:pt x="1180773" y="208335"/>
                  <a:pt x="1189951" y="200993"/>
                </a:cubicBezTo>
                <a:close/>
                <a:moveTo>
                  <a:pt x="53411" y="112112"/>
                </a:moveTo>
                <a:lnTo>
                  <a:pt x="90408" y="112112"/>
                </a:lnTo>
                <a:cubicBezTo>
                  <a:pt x="80542" y="134985"/>
                  <a:pt x="70181" y="155455"/>
                  <a:pt x="59326" y="173524"/>
                </a:cubicBezTo>
                <a:lnTo>
                  <a:pt x="19381" y="173524"/>
                </a:lnTo>
                <a:cubicBezTo>
                  <a:pt x="33191" y="154251"/>
                  <a:pt x="44534" y="133780"/>
                  <a:pt x="53411" y="112112"/>
                </a:cubicBezTo>
                <a:close/>
                <a:moveTo>
                  <a:pt x="537414" y="101873"/>
                </a:moveTo>
                <a:lnTo>
                  <a:pt x="530531" y="137666"/>
                </a:lnTo>
                <a:lnTo>
                  <a:pt x="584221" y="137666"/>
                </a:lnTo>
                <a:lnTo>
                  <a:pt x="589727" y="101873"/>
                </a:lnTo>
                <a:close/>
                <a:moveTo>
                  <a:pt x="1284941" y="89483"/>
                </a:moveTo>
                <a:cubicBezTo>
                  <a:pt x="1282187" y="103250"/>
                  <a:pt x="1279434" y="114263"/>
                  <a:pt x="1276681" y="122523"/>
                </a:cubicBezTo>
                <a:lnTo>
                  <a:pt x="1345514" y="122523"/>
                </a:lnTo>
                <a:lnTo>
                  <a:pt x="1349644" y="89483"/>
                </a:lnTo>
                <a:close/>
                <a:moveTo>
                  <a:pt x="1183068" y="89483"/>
                </a:moveTo>
                <a:lnTo>
                  <a:pt x="1178938" y="122523"/>
                </a:lnTo>
                <a:lnTo>
                  <a:pt x="1238134" y="122523"/>
                </a:lnTo>
                <a:cubicBezTo>
                  <a:pt x="1241805" y="115181"/>
                  <a:pt x="1245018" y="104168"/>
                  <a:pt x="1247771" y="89483"/>
                </a:cubicBezTo>
                <a:close/>
                <a:moveTo>
                  <a:pt x="1209224" y="45430"/>
                </a:moveTo>
                <a:cubicBezTo>
                  <a:pt x="1202800" y="50937"/>
                  <a:pt x="1195916" y="56443"/>
                  <a:pt x="1188574" y="61950"/>
                </a:cubicBezTo>
                <a:lnTo>
                  <a:pt x="1257407" y="61950"/>
                </a:lnTo>
                <a:lnTo>
                  <a:pt x="1265667" y="50937"/>
                </a:lnTo>
                <a:cubicBezTo>
                  <a:pt x="1265667" y="49101"/>
                  <a:pt x="1266126" y="47725"/>
                  <a:pt x="1267044" y="46807"/>
                </a:cubicBezTo>
                <a:cubicBezTo>
                  <a:pt x="1267044" y="45889"/>
                  <a:pt x="1266126" y="45430"/>
                  <a:pt x="1264291" y="45430"/>
                </a:cubicBezTo>
                <a:close/>
                <a:moveTo>
                  <a:pt x="545674" y="35794"/>
                </a:moveTo>
                <a:lnTo>
                  <a:pt x="541544" y="72963"/>
                </a:lnTo>
                <a:lnTo>
                  <a:pt x="654430" y="72963"/>
                </a:lnTo>
                <a:lnTo>
                  <a:pt x="659937" y="39924"/>
                </a:lnTo>
                <a:cubicBezTo>
                  <a:pt x="659937" y="37170"/>
                  <a:pt x="658101" y="35794"/>
                  <a:pt x="654430" y="35794"/>
                </a:cubicBezTo>
                <a:close/>
                <a:moveTo>
                  <a:pt x="741160" y="8260"/>
                </a:moveTo>
                <a:lnTo>
                  <a:pt x="1050908" y="8260"/>
                </a:lnTo>
                <a:lnTo>
                  <a:pt x="1046778" y="41300"/>
                </a:lnTo>
                <a:lnTo>
                  <a:pt x="862306" y="41300"/>
                </a:lnTo>
                <a:lnTo>
                  <a:pt x="848539" y="108757"/>
                </a:lnTo>
                <a:lnTo>
                  <a:pt x="990335" y="108757"/>
                </a:lnTo>
                <a:cubicBezTo>
                  <a:pt x="1004102" y="108757"/>
                  <a:pt x="1009150" y="115640"/>
                  <a:pt x="1005478" y="129406"/>
                </a:cubicBezTo>
                <a:lnTo>
                  <a:pt x="975192" y="311126"/>
                </a:lnTo>
                <a:lnTo>
                  <a:pt x="871942" y="311126"/>
                </a:lnTo>
                <a:lnTo>
                  <a:pt x="862306" y="276709"/>
                </a:lnTo>
                <a:lnTo>
                  <a:pt x="938022" y="276709"/>
                </a:lnTo>
                <a:lnTo>
                  <a:pt x="962802" y="141796"/>
                </a:lnTo>
                <a:lnTo>
                  <a:pt x="840279" y="141796"/>
                </a:lnTo>
                <a:cubicBezTo>
                  <a:pt x="815499" y="215218"/>
                  <a:pt x="787048" y="271661"/>
                  <a:pt x="754926" y="311126"/>
                </a:cubicBezTo>
                <a:lnTo>
                  <a:pt x="702613" y="311126"/>
                </a:lnTo>
                <a:cubicBezTo>
                  <a:pt x="767775" y="227608"/>
                  <a:pt x="807240" y="137666"/>
                  <a:pt x="821006" y="41300"/>
                </a:cubicBezTo>
                <a:lnTo>
                  <a:pt x="737030" y="41300"/>
                </a:lnTo>
                <a:close/>
                <a:moveTo>
                  <a:pt x="514011" y="6884"/>
                </a:moveTo>
                <a:lnTo>
                  <a:pt x="677833" y="6884"/>
                </a:lnTo>
                <a:cubicBezTo>
                  <a:pt x="684258" y="6884"/>
                  <a:pt x="689306" y="7802"/>
                  <a:pt x="692977" y="9637"/>
                </a:cubicBezTo>
                <a:cubicBezTo>
                  <a:pt x="696648" y="12390"/>
                  <a:pt x="698024" y="18356"/>
                  <a:pt x="697107" y="27534"/>
                </a:cubicBezTo>
                <a:lnTo>
                  <a:pt x="686093" y="101873"/>
                </a:lnTo>
                <a:lnTo>
                  <a:pt x="625520" y="101873"/>
                </a:lnTo>
                <a:lnTo>
                  <a:pt x="620014" y="137666"/>
                </a:lnTo>
                <a:lnTo>
                  <a:pt x="688847" y="137666"/>
                </a:lnTo>
                <a:lnTo>
                  <a:pt x="684717" y="167953"/>
                </a:lnTo>
                <a:lnTo>
                  <a:pt x="615884" y="167953"/>
                </a:lnTo>
                <a:lnTo>
                  <a:pt x="611754" y="203746"/>
                </a:lnTo>
                <a:lnTo>
                  <a:pt x="648924" y="203746"/>
                </a:lnTo>
                <a:cubicBezTo>
                  <a:pt x="657184" y="203746"/>
                  <a:pt x="662690" y="205123"/>
                  <a:pt x="665444" y="207876"/>
                </a:cubicBezTo>
                <a:cubicBezTo>
                  <a:pt x="668197" y="211547"/>
                  <a:pt x="669115" y="217513"/>
                  <a:pt x="668197" y="225773"/>
                </a:cubicBezTo>
                <a:lnTo>
                  <a:pt x="654430" y="318009"/>
                </a:lnTo>
                <a:lnTo>
                  <a:pt x="505751" y="318009"/>
                </a:lnTo>
                <a:lnTo>
                  <a:pt x="522271" y="203746"/>
                </a:lnTo>
                <a:lnTo>
                  <a:pt x="575961" y="203746"/>
                </a:lnTo>
                <a:lnTo>
                  <a:pt x="580091" y="167953"/>
                </a:lnTo>
                <a:lnTo>
                  <a:pt x="525024" y="167953"/>
                </a:lnTo>
                <a:cubicBezTo>
                  <a:pt x="513093" y="221184"/>
                  <a:pt x="496114" y="271202"/>
                  <a:pt x="474088" y="318009"/>
                </a:cubicBezTo>
                <a:lnTo>
                  <a:pt x="432788" y="318009"/>
                </a:lnTo>
                <a:cubicBezTo>
                  <a:pt x="446555" y="293229"/>
                  <a:pt x="458027" y="267990"/>
                  <a:pt x="467204" y="242293"/>
                </a:cubicBezTo>
                <a:cubicBezTo>
                  <a:pt x="476382" y="216595"/>
                  <a:pt x="484642" y="188144"/>
                  <a:pt x="491984" y="156940"/>
                </a:cubicBezTo>
                <a:cubicBezTo>
                  <a:pt x="498409" y="125735"/>
                  <a:pt x="505751" y="75717"/>
                  <a:pt x="514011" y="6884"/>
                </a:cubicBezTo>
                <a:close/>
                <a:moveTo>
                  <a:pt x="174729" y="5572"/>
                </a:moveTo>
                <a:lnTo>
                  <a:pt x="211726" y="5572"/>
                </a:lnTo>
                <a:cubicBezTo>
                  <a:pt x="203839" y="27240"/>
                  <a:pt x="196440" y="44097"/>
                  <a:pt x="189528" y="56142"/>
                </a:cubicBezTo>
                <a:lnTo>
                  <a:pt x="151067" y="56142"/>
                </a:lnTo>
                <a:cubicBezTo>
                  <a:pt x="157965" y="44097"/>
                  <a:pt x="165852" y="27240"/>
                  <a:pt x="174729" y="5572"/>
                </a:cubicBezTo>
                <a:close/>
                <a:moveTo>
                  <a:pt x="48979" y="5572"/>
                </a:moveTo>
                <a:lnTo>
                  <a:pt x="84493" y="5572"/>
                </a:lnTo>
                <a:cubicBezTo>
                  <a:pt x="87447" y="24831"/>
                  <a:pt x="91391" y="41687"/>
                  <a:pt x="96324" y="56142"/>
                </a:cubicBezTo>
                <a:lnTo>
                  <a:pt x="59326" y="56142"/>
                </a:lnTo>
                <a:close/>
                <a:moveTo>
                  <a:pt x="111123" y="1958"/>
                </a:moveTo>
                <a:lnTo>
                  <a:pt x="149583" y="1958"/>
                </a:lnTo>
                <a:lnTo>
                  <a:pt x="142184" y="66962"/>
                </a:lnTo>
                <a:lnTo>
                  <a:pt x="208758" y="66962"/>
                </a:lnTo>
                <a:lnTo>
                  <a:pt x="206242" y="86444"/>
                </a:lnTo>
                <a:lnTo>
                  <a:pt x="216577" y="64827"/>
                </a:lnTo>
                <a:cubicBezTo>
                  <a:pt x="227669" y="40718"/>
                  <a:pt x="235825" y="20930"/>
                  <a:pt x="241045" y="5464"/>
                </a:cubicBezTo>
                <a:lnTo>
                  <a:pt x="278903" y="5464"/>
                </a:lnTo>
                <a:lnTo>
                  <a:pt x="254102" y="69608"/>
                </a:lnTo>
                <a:lnTo>
                  <a:pt x="345478" y="69608"/>
                </a:lnTo>
                <a:lnTo>
                  <a:pt x="341563" y="102368"/>
                </a:lnTo>
                <a:lnTo>
                  <a:pt x="314137" y="102368"/>
                </a:lnTo>
                <a:cubicBezTo>
                  <a:pt x="305447" y="145116"/>
                  <a:pt x="288913" y="186961"/>
                  <a:pt x="264534" y="227902"/>
                </a:cubicBezTo>
                <a:lnTo>
                  <a:pt x="318052" y="317966"/>
                </a:lnTo>
                <a:lnTo>
                  <a:pt x="272386" y="317966"/>
                </a:lnTo>
                <a:cubicBezTo>
                  <a:pt x="264541" y="303411"/>
                  <a:pt x="254969" y="284761"/>
                  <a:pt x="243669" y="262018"/>
                </a:cubicBezTo>
                <a:cubicBezTo>
                  <a:pt x="225386" y="289307"/>
                  <a:pt x="212329" y="307956"/>
                  <a:pt x="204499" y="317966"/>
                </a:cubicBezTo>
                <a:lnTo>
                  <a:pt x="156208" y="317966"/>
                </a:lnTo>
                <a:lnTo>
                  <a:pt x="167622" y="306673"/>
                </a:lnTo>
                <a:lnTo>
                  <a:pt x="119684" y="306673"/>
                </a:lnTo>
                <a:lnTo>
                  <a:pt x="98475" y="295896"/>
                </a:lnTo>
                <a:lnTo>
                  <a:pt x="63628" y="317471"/>
                </a:lnTo>
                <a:lnTo>
                  <a:pt x="0" y="317471"/>
                </a:lnTo>
                <a:cubicBezTo>
                  <a:pt x="25254" y="305483"/>
                  <a:pt x="48485" y="292698"/>
                  <a:pt x="69694" y="279118"/>
                </a:cubicBezTo>
                <a:lnTo>
                  <a:pt x="25748" y="255156"/>
                </a:lnTo>
                <a:lnTo>
                  <a:pt x="56056" y="221600"/>
                </a:lnTo>
                <a:lnTo>
                  <a:pt x="18177" y="221600"/>
                </a:lnTo>
                <a:lnTo>
                  <a:pt x="22715" y="196433"/>
                </a:lnTo>
                <a:lnTo>
                  <a:pt x="77265" y="196433"/>
                </a:lnTo>
                <a:lnTo>
                  <a:pt x="93936" y="173653"/>
                </a:lnTo>
                <a:lnTo>
                  <a:pt x="137860" y="173653"/>
                </a:lnTo>
                <a:lnTo>
                  <a:pt x="122717" y="196433"/>
                </a:lnTo>
                <a:lnTo>
                  <a:pt x="175718" y="196433"/>
                </a:lnTo>
                <a:cubicBezTo>
                  <a:pt x="184810" y="196433"/>
                  <a:pt x="189356" y="200828"/>
                  <a:pt x="189356" y="209618"/>
                </a:cubicBezTo>
                <a:cubicBezTo>
                  <a:pt x="188352" y="216000"/>
                  <a:pt x="183806" y="223586"/>
                  <a:pt x="175718" y="232376"/>
                </a:cubicBezTo>
                <a:cubicBezTo>
                  <a:pt x="161593" y="246760"/>
                  <a:pt x="144930" y="261544"/>
                  <a:pt x="125728" y="276731"/>
                </a:cubicBezTo>
                <a:lnTo>
                  <a:pt x="172138" y="302205"/>
                </a:lnTo>
                <a:lnTo>
                  <a:pt x="175949" y="298435"/>
                </a:lnTo>
                <a:cubicBezTo>
                  <a:pt x="195201" y="277795"/>
                  <a:pt x="212985" y="253833"/>
                  <a:pt x="229300" y="226547"/>
                </a:cubicBezTo>
                <a:cubicBezTo>
                  <a:pt x="217126" y="198340"/>
                  <a:pt x="208858" y="175596"/>
                  <a:pt x="204499" y="158316"/>
                </a:cubicBezTo>
                <a:lnTo>
                  <a:pt x="238442" y="158316"/>
                </a:lnTo>
                <a:cubicBezTo>
                  <a:pt x="241052" y="167408"/>
                  <a:pt x="244530" y="178321"/>
                  <a:pt x="248875" y="191055"/>
                </a:cubicBezTo>
                <a:cubicBezTo>
                  <a:pt x="255844" y="176500"/>
                  <a:pt x="261939" y="161493"/>
                  <a:pt x="267159" y="146034"/>
                </a:cubicBezTo>
                <a:cubicBezTo>
                  <a:pt x="271504" y="130561"/>
                  <a:pt x="274981" y="116006"/>
                  <a:pt x="277591" y="102368"/>
                </a:cubicBezTo>
                <a:lnTo>
                  <a:pt x="239754" y="102368"/>
                </a:lnTo>
                <a:lnTo>
                  <a:pt x="216244" y="150121"/>
                </a:lnTo>
                <a:lnTo>
                  <a:pt x="190955" y="150121"/>
                </a:lnTo>
                <a:lnTo>
                  <a:pt x="198412" y="173524"/>
                </a:lnTo>
                <a:lnTo>
                  <a:pt x="158467" y="173524"/>
                </a:lnTo>
                <a:cubicBezTo>
                  <a:pt x="152544" y="149447"/>
                  <a:pt x="148106" y="128976"/>
                  <a:pt x="145152" y="112112"/>
                </a:cubicBezTo>
                <a:lnTo>
                  <a:pt x="180644" y="112112"/>
                </a:lnTo>
                <a:lnTo>
                  <a:pt x="185047" y="129285"/>
                </a:lnTo>
                <a:lnTo>
                  <a:pt x="197737" y="104233"/>
                </a:lnTo>
                <a:lnTo>
                  <a:pt x="199153" y="101271"/>
                </a:lnTo>
                <a:lnTo>
                  <a:pt x="137752" y="101271"/>
                </a:lnTo>
                <a:lnTo>
                  <a:pt x="130353" y="166297"/>
                </a:lnTo>
                <a:lnTo>
                  <a:pt x="91892" y="166297"/>
                </a:lnTo>
                <a:lnTo>
                  <a:pt x="99271" y="101271"/>
                </a:lnTo>
                <a:lnTo>
                  <a:pt x="34180" y="101271"/>
                </a:lnTo>
                <a:lnTo>
                  <a:pt x="38611" y="66962"/>
                </a:lnTo>
                <a:lnTo>
                  <a:pt x="103723" y="66962"/>
                </a:lnTo>
                <a:close/>
                <a:moveTo>
                  <a:pt x="1200964" y="1377"/>
                </a:moveTo>
                <a:lnTo>
                  <a:pt x="1243641" y="1377"/>
                </a:lnTo>
                <a:cubicBezTo>
                  <a:pt x="1239970" y="7802"/>
                  <a:pt x="1236757" y="13308"/>
                  <a:pt x="1234004" y="17897"/>
                </a:cubicBezTo>
                <a:lnTo>
                  <a:pt x="1301460" y="17897"/>
                </a:lnTo>
                <a:cubicBezTo>
                  <a:pt x="1305132" y="17897"/>
                  <a:pt x="1308344" y="18356"/>
                  <a:pt x="1311097" y="19274"/>
                </a:cubicBezTo>
                <a:cubicBezTo>
                  <a:pt x="1312933" y="20191"/>
                  <a:pt x="1313850" y="22945"/>
                  <a:pt x="1313850" y="27534"/>
                </a:cubicBezTo>
                <a:cubicBezTo>
                  <a:pt x="1313850" y="30287"/>
                  <a:pt x="1312474" y="34417"/>
                  <a:pt x="1309720" y="39924"/>
                </a:cubicBezTo>
                <a:cubicBezTo>
                  <a:pt x="1306967" y="46348"/>
                  <a:pt x="1302378" y="53690"/>
                  <a:pt x="1295954" y="61950"/>
                </a:cubicBezTo>
                <a:lnTo>
                  <a:pt x="1368917" y="61950"/>
                </a:lnTo>
                <a:cubicBezTo>
                  <a:pt x="1378094" y="61950"/>
                  <a:pt x="1384060" y="62868"/>
                  <a:pt x="1386814" y="64703"/>
                </a:cubicBezTo>
                <a:cubicBezTo>
                  <a:pt x="1388649" y="67457"/>
                  <a:pt x="1389108" y="72505"/>
                  <a:pt x="1388190" y="79847"/>
                </a:cubicBezTo>
                <a:lnTo>
                  <a:pt x="1378554" y="148680"/>
                </a:lnTo>
                <a:lnTo>
                  <a:pt x="1261537" y="148680"/>
                </a:lnTo>
                <a:cubicBezTo>
                  <a:pt x="1256948" y="155104"/>
                  <a:pt x="1250983" y="160611"/>
                  <a:pt x="1243641" y="165200"/>
                </a:cubicBezTo>
                <a:lnTo>
                  <a:pt x="1265667" y="165200"/>
                </a:lnTo>
                <a:cubicBezTo>
                  <a:pt x="1272092" y="165200"/>
                  <a:pt x="1276680" y="166117"/>
                  <a:pt x="1279434" y="167953"/>
                </a:cubicBezTo>
                <a:cubicBezTo>
                  <a:pt x="1282187" y="170706"/>
                  <a:pt x="1283105" y="174836"/>
                  <a:pt x="1282187" y="180343"/>
                </a:cubicBezTo>
                <a:lnTo>
                  <a:pt x="1279434" y="194110"/>
                </a:lnTo>
                <a:lnTo>
                  <a:pt x="1284941" y="203746"/>
                </a:lnTo>
                <a:cubicBezTo>
                  <a:pt x="1295036" y="199157"/>
                  <a:pt x="1305132" y="193192"/>
                  <a:pt x="1315227" y="185850"/>
                </a:cubicBezTo>
                <a:cubicBezTo>
                  <a:pt x="1325323" y="179425"/>
                  <a:pt x="1332206" y="173001"/>
                  <a:pt x="1335877" y="166576"/>
                </a:cubicBezTo>
                <a:lnTo>
                  <a:pt x="1388190" y="166576"/>
                </a:lnTo>
                <a:cubicBezTo>
                  <a:pt x="1379930" y="177590"/>
                  <a:pt x="1367999" y="188603"/>
                  <a:pt x="1352397" y="199616"/>
                </a:cubicBezTo>
                <a:cubicBezTo>
                  <a:pt x="1336795" y="210629"/>
                  <a:pt x="1320275" y="219807"/>
                  <a:pt x="1302837" y="227149"/>
                </a:cubicBezTo>
                <a:cubicBezTo>
                  <a:pt x="1312933" y="237245"/>
                  <a:pt x="1325782" y="246882"/>
                  <a:pt x="1341384" y="256059"/>
                </a:cubicBezTo>
                <a:cubicBezTo>
                  <a:pt x="1356986" y="266155"/>
                  <a:pt x="1372129" y="273038"/>
                  <a:pt x="1386814" y="276709"/>
                </a:cubicBezTo>
                <a:lnTo>
                  <a:pt x="1371670" y="313879"/>
                </a:lnTo>
                <a:cubicBezTo>
                  <a:pt x="1350561" y="304701"/>
                  <a:pt x="1331747" y="293688"/>
                  <a:pt x="1315227" y="280839"/>
                </a:cubicBezTo>
                <a:cubicBezTo>
                  <a:pt x="1297789" y="267990"/>
                  <a:pt x="1284023" y="253765"/>
                  <a:pt x="1273927" y="238163"/>
                </a:cubicBezTo>
                <a:cubicBezTo>
                  <a:pt x="1268421" y="273038"/>
                  <a:pt x="1263832" y="299653"/>
                  <a:pt x="1260161" y="318009"/>
                </a:cubicBezTo>
                <a:lnTo>
                  <a:pt x="1192704" y="318009"/>
                </a:lnTo>
                <a:lnTo>
                  <a:pt x="1185821" y="289099"/>
                </a:lnTo>
                <a:lnTo>
                  <a:pt x="1227121" y="289099"/>
                </a:lnTo>
                <a:cubicBezTo>
                  <a:pt x="1232628" y="260648"/>
                  <a:pt x="1237675" y="230820"/>
                  <a:pt x="1242264" y="199616"/>
                </a:cubicBezTo>
                <a:cubicBezTo>
                  <a:pt x="1243182" y="194110"/>
                  <a:pt x="1241805" y="191356"/>
                  <a:pt x="1238134" y="191356"/>
                </a:cubicBezTo>
                <a:lnTo>
                  <a:pt x="1195458" y="191356"/>
                </a:lnTo>
                <a:cubicBezTo>
                  <a:pt x="1167924" y="202369"/>
                  <a:pt x="1134426" y="210629"/>
                  <a:pt x="1094962" y="216136"/>
                </a:cubicBezTo>
                <a:lnTo>
                  <a:pt x="1103221" y="180343"/>
                </a:lnTo>
                <a:cubicBezTo>
                  <a:pt x="1160123" y="173001"/>
                  <a:pt x="1197752" y="162446"/>
                  <a:pt x="1216108" y="148680"/>
                </a:cubicBezTo>
                <a:lnTo>
                  <a:pt x="1136261" y="148680"/>
                </a:lnTo>
                <a:lnTo>
                  <a:pt x="1147275" y="85353"/>
                </a:lnTo>
                <a:cubicBezTo>
                  <a:pt x="1134426" y="90860"/>
                  <a:pt x="1121118" y="94990"/>
                  <a:pt x="1107351" y="97743"/>
                </a:cubicBezTo>
                <a:lnTo>
                  <a:pt x="1121118" y="56443"/>
                </a:lnTo>
                <a:cubicBezTo>
                  <a:pt x="1140391" y="51855"/>
                  <a:pt x="1156452" y="44971"/>
                  <a:pt x="1169301" y="35794"/>
                </a:cubicBezTo>
                <a:cubicBezTo>
                  <a:pt x="1181232" y="26616"/>
                  <a:pt x="1191787" y="15144"/>
                  <a:pt x="1200964" y="1377"/>
                </a:cubicBezTo>
                <a:close/>
                <a:moveTo>
                  <a:pt x="432788" y="0"/>
                </a:moveTo>
                <a:lnTo>
                  <a:pt x="468581" y="0"/>
                </a:lnTo>
                <a:lnTo>
                  <a:pt x="460321" y="67457"/>
                </a:lnTo>
                <a:lnTo>
                  <a:pt x="494738" y="67457"/>
                </a:lnTo>
                <a:lnTo>
                  <a:pt x="490608" y="97743"/>
                </a:lnTo>
                <a:lnTo>
                  <a:pt x="454814" y="97743"/>
                </a:lnTo>
                <a:lnTo>
                  <a:pt x="446555" y="156940"/>
                </a:lnTo>
                <a:lnTo>
                  <a:pt x="482348" y="145926"/>
                </a:lnTo>
                <a:lnTo>
                  <a:pt x="476841" y="177590"/>
                </a:lnTo>
                <a:lnTo>
                  <a:pt x="442425" y="189980"/>
                </a:lnTo>
                <a:lnTo>
                  <a:pt x="424528" y="318009"/>
                </a:lnTo>
                <a:lnTo>
                  <a:pt x="361202" y="318009"/>
                </a:lnTo>
                <a:lnTo>
                  <a:pt x="351565" y="287722"/>
                </a:lnTo>
                <a:lnTo>
                  <a:pt x="391488" y="287722"/>
                </a:lnTo>
                <a:lnTo>
                  <a:pt x="402501" y="205123"/>
                </a:lnTo>
                <a:lnTo>
                  <a:pt x="376345" y="213383"/>
                </a:lnTo>
                <a:lnTo>
                  <a:pt x="362578" y="183096"/>
                </a:lnTo>
                <a:lnTo>
                  <a:pt x="408008" y="169330"/>
                </a:lnTo>
                <a:lnTo>
                  <a:pt x="417645" y="97743"/>
                </a:lnTo>
                <a:lnTo>
                  <a:pt x="380475" y="97743"/>
                </a:lnTo>
                <a:lnTo>
                  <a:pt x="384605" y="67457"/>
                </a:lnTo>
                <a:lnTo>
                  <a:pt x="423151" y="6745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28424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093F8C33-C911-3847-AAC0-1C71A82E57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581" t="-5271" r="-3009" b="-9850"/>
          <a:stretch/>
        </p:blipFill>
        <p:spPr>
          <a:xfrm>
            <a:off x="5717043" y="2644769"/>
            <a:ext cx="5644843" cy="2967361"/>
          </a:xfrm>
          <a:prstGeom prst="rect">
            <a:avLst/>
          </a:prstGeom>
        </p:spPr>
      </p:pic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80828294-5D3E-DD4C-8804-3C8B6A6AC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16" y="362337"/>
            <a:ext cx="1957387" cy="833419"/>
          </a:xfrm>
          <a:prstGeom prst="rect">
            <a:avLst/>
          </a:prstGeom>
        </p:spPr>
      </p:pic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4296E5BB-6317-B940-A8B7-B4B31FA72D34}"/>
              </a:ext>
            </a:extLst>
          </p:cNvPr>
          <p:cNvCxnSpPr/>
          <p:nvPr/>
        </p:nvCxnSpPr>
        <p:spPr>
          <a:xfrm>
            <a:off x="455051" y="1195756"/>
            <a:ext cx="11281897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图形 14">
            <a:extLst>
              <a:ext uri="{FF2B5EF4-FFF2-40B4-BE49-F238E27FC236}">
                <a16:creationId xmlns:a16="http://schemas.microsoft.com/office/drawing/2014/main" id="{88E6FDD0-FF9D-C347-B33A-86D1205916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2845" y="1889351"/>
            <a:ext cx="523214" cy="523214"/>
          </a:xfrm>
          <a:prstGeom prst="rect">
            <a:avLst/>
          </a:prstGeom>
        </p:spPr>
      </p:pic>
      <p:sp>
        <p:nvSpPr>
          <p:cNvPr id="20" name="任意形状 19">
            <a:extLst>
              <a:ext uri="{FF2B5EF4-FFF2-40B4-BE49-F238E27FC236}">
                <a16:creationId xmlns:a16="http://schemas.microsoft.com/office/drawing/2014/main" id="{B428E7B1-201A-AE41-8D7C-A00F643A9F7C}"/>
              </a:ext>
            </a:extLst>
          </p:cNvPr>
          <p:cNvSpPr/>
          <p:nvPr/>
        </p:nvSpPr>
        <p:spPr>
          <a:xfrm>
            <a:off x="1649448" y="1964033"/>
            <a:ext cx="1616177" cy="370077"/>
          </a:xfrm>
          <a:custGeom>
            <a:avLst/>
            <a:gdLst/>
            <a:ahLst/>
            <a:cxnLst/>
            <a:rect l="l" t="t" r="r" b="b"/>
            <a:pathLst>
              <a:path w="1616177" h="370077">
                <a:moveTo>
                  <a:pt x="1458736" y="288632"/>
                </a:moveTo>
                <a:lnTo>
                  <a:pt x="1510308" y="288632"/>
                </a:lnTo>
                <a:lnTo>
                  <a:pt x="1585304" y="357503"/>
                </a:lnTo>
                <a:lnTo>
                  <a:pt x="1521233" y="357503"/>
                </a:lnTo>
                <a:close/>
                <a:moveTo>
                  <a:pt x="1314995" y="288632"/>
                </a:moveTo>
                <a:lnTo>
                  <a:pt x="1371242" y="288632"/>
                </a:lnTo>
                <a:lnTo>
                  <a:pt x="1294671" y="357503"/>
                </a:lnTo>
                <a:lnTo>
                  <a:pt x="1229050" y="357503"/>
                </a:lnTo>
                <a:cubicBezTo>
                  <a:pt x="1249883" y="343854"/>
                  <a:pt x="1278531" y="320897"/>
                  <a:pt x="1314995" y="288632"/>
                </a:cubicBezTo>
                <a:close/>
                <a:moveTo>
                  <a:pt x="1397790" y="275608"/>
                </a:moveTo>
                <a:lnTo>
                  <a:pt x="1441563" y="275608"/>
                </a:lnTo>
                <a:lnTo>
                  <a:pt x="1430613" y="366803"/>
                </a:lnTo>
                <a:lnTo>
                  <a:pt x="1350918" y="366803"/>
                </a:lnTo>
                <a:lnTo>
                  <a:pt x="1339994" y="331430"/>
                </a:lnTo>
                <a:lnTo>
                  <a:pt x="1389991" y="331430"/>
                </a:lnTo>
                <a:close/>
                <a:moveTo>
                  <a:pt x="1341394" y="206787"/>
                </a:moveTo>
                <a:lnTo>
                  <a:pt x="1333394" y="248710"/>
                </a:lnTo>
                <a:lnTo>
                  <a:pt x="1515508" y="248710"/>
                </a:lnTo>
                <a:lnTo>
                  <a:pt x="1520308" y="211337"/>
                </a:lnTo>
                <a:cubicBezTo>
                  <a:pt x="1521374" y="208304"/>
                  <a:pt x="1519774" y="206787"/>
                  <a:pt x="1515508" y="206787"/>
                </a:cubicBezTo>
                <a:close/>
                <a:moveTo>
                  <a:pt x="208213" y="197763"/>
                </a:moveTo>
                <a:lnTo>
                  <a:pt x="194364" y="271808"/>
                </a:lnTo>
                <a:lnTo>
                  <a:pt x="299057" y="271808"/>
                </a:lnTo>
                <a:lnTo>
                  <a:pt x="311381" y="201663"/>
                </a:lnTo>
                <a:cubicBezTo>
                  <a:pt x="312415" y="199063"/>
                  <a:pt x="311390" y="197763"/>
                  <a:pt x="308307" y="197763"/>
                </a:cubicBezTo>
                <a:close/>
                <a:moveTo>
                  <a:pt x="1304646" y="184139"/>
                </a:moveTo>
                <a:lnTo>
                  <a:pt x="1537882" y="184139"/>
                </a:lnTo>
                <a:cubicBezTo>
                  <a:pt x="1549598" y="184139"/>
                  <a:pt x="1557580" y="185647"/>
                  <a:pt x="1561830" y="188663"/>
                </a:cubicBezTo>
                <a:cubicBezTo>
                  <a:pt x="1565030" y="192447"/>
                  <a:pt x="1565563" y="198871"/>
                  <a:pt x="1563430" y="207937"/>
                </a:cubicBezTo>
                <a:lnTo>
                  <a:pt x="1552256" y="271383"/>
                </a:lnTo>
                <a:lnTo>
                  <a:pt x="1371742" y="271383"/>
                </a:lnTo>
                <a:lnTo>
                  <a:pt x="1287072" y="271383"/>
                </a:lnTo>
                <a:close/>
                <a:moveTo>
                  <a:pt x="645611" y="146091"/>
                </a:moveTo>
                <a:lnTo>
                  <a:pt x="636012" y="213287"/>
                </a:lnTo>
                <a:lnTo>
                  <a:pt x="725606" y="213287"/>
                </a:lnTo>
                <a:lnTo>
                  <a:pt x="736805" y="146091"/>
                </a:lnTo>
                <a:close/>
                <a:moveTo>
                  <a:pt x="509619" y="146091"/>
                </a:moveTo>
                <a:lnTo>
                  <a:pt x="496820" y="213287"/>
                </a:lnTo>
                <a:lnTo>
                  <a:pt x="589614" y="213287"/>
                </a:lnTo>
                <a:lnTo>
                  <a:pt x="599214" y="146091"/>
                </a:lnTo>
                <a:close/>
                <a:moveTo>
                  <a:pt x="37848" y="141841"/>
                </a:moveTo>
                <a:lnTo>
                  <a:pt x="96919" y="141841"/>
                </a:lnTo>
                <a:cubicBezTo>
                  <a:pt x="104986" y="141841"/>
                  <a:pt x="110535" y="143350"/>
                  <a:pt x="113568" y="146366"/>
                </a:cubicBezTo>
                <a:cubicBezTo>
                  <a:pt x="116602" y="149383"/>
                  <a:pt x="117610" y="154916"/>
                  <a:pt x="116593" y="162965"/>
                </a:cubicBezTo>
                <a:lnTo>
                  <a:pt x="102969" y="265534"/>
                </a:lnTo>
                <a:cubicBezTo>
                  <a:pt x="97919" y="276600"/>
                  <a:pt x="92870" y="286657"/>
                  <a:pt x="87820" y="295707"/>
                </a:cubicBezTo>
                <a:cubicBezTo>
                  <a:pt x="100953" y="307773"/>
                  <a:pt x="121143" y="316322"/>
                  <a:pt x="148391" y="321355"/>
                </a:cubicBezTo>
                <a:cubicBezTo>
                  <a:pt x="175656" y="327388"/>
                  <a:pt x="208979" y="330405"/>
                  <a:pt x="248360" y="330405"/>
                </a:cubicBezTo>
                <a:lnTo>
                  <a:pt x="357379" y="330405"/>
                </a:lnTo>
                <a:lnTo>
                  <a:pt x="345279" y="368102"/>
                </a:lnTo>
                <a:lnTo>
                  <a:pt x="246835" y="368102"/>
                </a:lnTo>
                <a:cubicBezTo>
                  <a:pt x="206454" y="368102"/>
                  <a:pt x="172631" y="364586"/>
                  <a:pt x="145367" y="357553"/>
                </a:cubicBezTo>
                <a:cubicBezTo>
                  <a:pt x="117102" y="351520"/>
                  <a:pt x="92370" y="340963"/>
                  <a:pt x="71171" y="325880"/>
                </a:cubicBezTo>
                <a:lnTo>
                  <a:pt x="45423" y="368102"/>
                </a:lnTo>
                <a:lnTo>
                  <a:pt x="0" y="368102"/>
                </a:lnTo>
                <a:lnTo>
                  <a:pt x="65121" y="253484"/>
                </a:lnTo>
                <a:lnTo>
                  <a:pt x="75721" y="182589"/>
                </a:lnTo>
                <a:cubicBezTo>
                  <a:pt x="75721" y="180572"/>
                  <a:pt x="75212" y="179064"/>
                  <a:pt x="74196" y="178064"/>
                </a:cubicBezTo>
                <a:cubicBezTo>
                  <a:pt x="73196" y="177047"/>
                  <a:pt x="71679" y="176539"/>
                  <a:pt x="69646" y="176539"/>
                </a:cubicBezTo>
                <a:lnTo>
                  <a:pt x="31798" y="176539"/>
                </a:lnTo>
                <a:close/>
                <a:moveTo>
                  <a:pt x="1362267" y="73820"/>
                </a:moveTo>
                <a:lnTo>
                  <a:pt x="1357368" y="96619"/>
                </a:lnTo>
                <a:lnTo>
                  <a:pt x="1528957" y="96619"/>
                </a:lnTo>
                <a:lnTo>
                  <a:pt x="1533857" y="73820"/>
                </a:lnTo>
                <a:close/>
                <a:moveTo>
                  <a:pt x="658410" y="45297"/>
                </a:moveTo>
                <a:lnTo>
                  <a:pt x="650411" y="110893"/>
                </a:lnTo>
                <a:lnTo>
                  <a:pt x="741605" y="110893"/>
                </a:lnTo>
                <a:lnTo>
                  <a:pt x="749605" y="58096"/>
                </a:lnTo>
                <a:cubicBezTo>
                  <a:pt x="750671" y="53830"/>
                  <a:pt x="750671" y="50630"/>
                  <a:pt x="749605" y="48497"/>
                </a:cubicBezTo>
                <a:cubicBezTo>
                  <a:pt x="748538" y="46364"/>
                  <a:pt x="744805" y="45297"/>
                  <a:pt x="738405" y="45297"/>
                </a:cubicBezTo>
                <a:close/>
                <a:moveTo>
                  <a:pt x="524018" y="45297"/>
                </a:moveTo>
                <a:lnTo>
                  <a:pt x="514419" y="110893"/>
                </a:lnTo>
                <a:lnTo>
                  <a:pt x="604014" y="110893"/>
                </a:lnTo>
                <a:lnTo>
                  <a:pt x="613613" y="45297"/>
                </a:lnTo>
                <a:close/>
                <a:moveTo>
                  <a:pt x="1376991" y="26873"/>
                </a:moveTo>
                <a:lnTo>
                  <a:pt x="1369617" y="49672"/>
                </a:lnTo>
                <a:lnTo>
                  <a:pt x="1538757" y="49672"/>
                </a:lnTo>
                <a:lnTo>
                  <a:pt x="1541206" y="37623"/>
                </a:lnTo>
                <a:cubicBezTo>
                  <a:pt x="1542840" y="34039"/>
                  <a:pt x="1542840" y="31356"/>
                  <a:pt x="1541206" y="29573"/>
                </a:cubicBezTo>
                <a:cubicBezTo>
                  <a:pt x="1539573" y="27773"/>
                  <a:pt x="1532215" y="26873"/>
                  <a:pt x="1519133" y="26873"/>
                </a:cubicBezTo>
                <a:close/>
                <a:moveTo>
                  <a:pt x="51472" y="21174"/>
                </a:moveTo>
                <a:lnTo>
                  <a:pt x="92370" y="21174"/>
                </a:lnTo>
                <a:cubicBezTo>
                  <a:pt x="102469" y="52355"/>
                  <a:pt x="114077" y="83528"/>
                  <a:pt x="127193" y="114693"/>
                </a:cubicBezTo>
                <a:lnTo>
                  <a:pt x="83295" y="114693"/>
                </a:lnTo>
                <a:close/>
                <a:moveTo>
                  <a:pt x="999189" y="10099"/>
                </a:moveTo>
                <a:lnTo>
                  <a:pt x="1181578" y="10099"/>
                </a:lnTo>
                <a:cubicBezTo>
                  <a:pt x="1185845" y="10099"/>
                  <a:pt x="1189578" y="10633"/>
                  <a:pt x="1192778" y="11699"/>
                </a:cubicBezTo>
                <a:cubicBezTo>
                  <a:pt x="1195978" y="12766"/>
                  <a:pt x="1197577" y="16499"/>
                  <a:pt x="1197577" y="22899"/>
                </a:cubicBezTo>
                <a:cubicBezTo>
                  <a:pt x="1197577" y="34631"/>
                  <a:pt x="1194378" y="43697"/>
                  <a:pt x="1187978" y="50097"/>
                </a:cubicBezTo>
                <a:cubicBezTo>
                  <a:pt x="1173045" y="63963"/>
                  <a:pt x="1147980" y="83161"/>
                  <a:pt x="1112783" y="107693"/>
                </a:cubicBezTo>
                <a:lnTo>
                  <a:pt x="1093584" y="118893"/>
                </a:lnTo>
                <a:lnTo>
                  <a:pt x="1171979" y="118893"/>
                </a:lnTo>
                <a:cubicBezTo>
                  <a:pt x="1185845" y="118893"/>
                  <a:pt x="1194911" y="121026"/>
                  <a:pt x="1199177" y="125292"/>
                </a:cubicBezTo>
                <a:cubicBezTo>
                  <a:pt x="1202377" y="129559"/>
                  <a:pt x="1202910" y="138092"/>
                  <a:pt x="1200777" y="150891"/>
                </a:cubicBezTo>
                <a:lnTo>
                  <a:pt x="1168779" y="363678"/>
                </a:lnTo>
                <a:lnTo>
                  <a:pt x="1079185" y="363678"/>
                </a:lnTo>
                <a:lnTo>
                  <a:pt x="1063186" y="325280"/>
                </a:lnTo>
                <a:lnTo>
                  <a:pt x="1130382" y="325280"/>
                </a:lnTo>
                <a:lnTo>
                  <a:pt x="1155980" y="158890"/>
                </a:lnTo>
                <a:cubicBezTo>
                  <a:pt x="1157046" y="157824"/>
                  <a:pt x="1157580" y="156224"/>
                  <a:pt x="1157580" y="154091"/>
                </a:cubicBezTo>
                <a:cubicBezTo>
                  <a:pt x="1156513" y="153024"/>
                  <a:pt x="1154913" y="152491"/>
                  <a:pt x="1152780" y="152491"/>
                </a:cubicBezTo>
                <a:lnTo>
                  <a:pt x="1149580" y="152491"/>
                </a:lnTo>
                <a:cubicBezTo>
                  <a:pt x="1136781" y="191955"/>
                  <a:pt x="1121315" y="223953"/>
                  <a:pt x="1103183" y="248485"/>
                </a:cubicBezTo>
                <a:cubicBezTo>
                  <a:pt x="1085051" y="274083"/>
                  <a:pt x="1063186" y="295949"/>
                  <a:pt x="1037587" y="314081"/>
                </a:cubicBezTo>
                <a:cubicBezTo>
                  <a:pt x="1011989" y="333280"/>
                  <a:pt x="980524" y="351945"/>
                  <a:pt x="943193" y="370077"/>
                </a:cubicBezTo>
                <a:lnTo>
                  <a:pt x="951192" y="318881"/>
                </a:lnTo>
                <a:cubicBezTo>
                  <a:pt x="991723" y="299682"/>
                  <a:pt x="1024788" y="276216"/>
                  <a:pt x="1050386" y="248485"/>
                </a:cubicBezTo>
                <a:cubicBezTo>
                  <a:pt x="1075985" y="220753"/>
                  <a:pt x="1095184" y="188755"/>
                  <a:pt x="1107983" y="152491"/>
                </a:cubicBezTo>
                <a:lnTo>
                  <a:pt x="1087184" y="152491"/>
                </a:lnTo>
                <a:cubicBezTo>
                  <a:pt x="1080784" y="165290"/>
                  <a:pt x="1072785" y="179156"/>
                  <a:pt x="1063186" y="194088"/>
                </a:cubicBezTo>
                <a:cubicBezTo>
                  <a:pt x="1052519" y="209021"/>
                  <a:pt x="1039187" y="223420"/>
                  <a:pt x="1023188" y="237285"/>
                </a:cubicBezTo>
                <a:cubicBezTo>
                  <a:pt x="1006122" y="251151"/>
                  <a:pt x="986390" y="264484"/>
                  <a:pt x="963992" y="277283"/>
                </a:cubicBezTo>
                <a:lnTo>
                  <a:pt x="970391" y="224486"/>
                </a:lnTo>
                <a:cubicBezTo>
                  <a:pt x="987457" y="214887"/>
                  <a:pt x="1001856" y="204221"/>
                  <a:pt x="1013589" y="192488"/>
                </a:cubicBezTo>
                <a:cubicBezTo>
                  <a:pt x="1025321" y="180756"/>
                  <a:pt x="1034921" y="167423"/>
                  <a:pt x="1042387" y="152491"/>
                </a:cubicBezTo>
                <a:lnTo>
                  <a:pt x="981591" y="152491"/>
                </a:lnTo>
                <a:cubicBezTo>
                  <a:pt x="1065852" y="97027"/>
                  <a:pt x="1114916" y="62363"/>
                  <a:pt x="1128782" y="48497"/>
                </a:cubicBezTo>
                <a:cubicBezTo>
                  <a:pt x="1131981" y="46364"/>
                  <a:pt x="1131448" y="45297"/>
                  <a:pt x="1127182" y="45297"/>
                </a:cubicBezTo>
                <a:lnTo>
                  <a:pt x="992790" y="45297"/>
                </a:lnTo>
                <a:close/>
                <a:moveTo>
                  <a:pt x="480821" y="8499"/>
                </a:moveTo>
                <a:lnTo>
                  <a:pt x="773603" y="8499"/>
                </a:lnTo>
                <a:cubicBezTo>
                  <a:pt x="783203" y="8499"/>
                  <a:pt x="790669" y="9566"/>
                  <a:pt x="796002" y="11699"/>
                </a:cubicBezTo>
                <a:cubicBezTo>
                  <a:pt x="800268" y="14899"/>
                  <a:pt x="801335" y="22365"/>
                  <a:pt x="799202" y="34098"/>
                </a:cubicBezTo>
                <a:lnTo>
                  <a:pt x="752804" y="362078"/>
                </a:lnTo>
                <a:lnTo>
                  <a:pt x="664810" y="362078"/>
                </a:lnTo>
                <a:lnTo>
                  <a:pt x="653611" y="325280"/>
                </a:lnTo>
                <a:lnTo>
                  <a:pt x="709607" y="325280"/>
                </a:lnTo>
                <a:lnTo>
                  <a:pt x="720806" y="248485"/>
                </a:lnTo>
                <a:lnTo>
                  <a:pt x="631212" y="248485"/>
                </a:lnTo>
                <a:lnTo>
                  <a:pt x="615213" y="362078"/>
                </a:lnTo>
                <a:lnTo>
                  <a:pt x="568816" y="362078"/>
                </a:lnTo>
                <a:lnTo>
                  <a:pt x="584815" y="248485"/>
                </a:lnTo>
                <a:lnTo>
                  <a:pt x="488821" y="248485"/>
                </a:lnTo>
                <a:cubicBezTo>
                  <a:pt x="479221" y="290082"/>
                  <a:pt x="469088" y="327947"/>
                  <a:pt x="458422" y="362078"/>
                </a:cubicBezTo>
                <a:lnTo>
                  <a:pt x="407226" y="362078"/>
                </a:lnTo>
                <a:cubicBezTo>
                  <a:pt x="426424" y="304481"/>
                  <a:pt x="441890" y="247418"/>
                  <a:pt x="453623" y="190888"/>
                </a:cubicBezTo>
                <a:cubicBezTo>
                  <a:pt x="465355" y="134358"/>
                  <a:pt x="474421" y="73562"/>
                  <a:pt x="480821" y="8499"/>
                </a:cubicBezTo>
                <a:close/>
                <a:moveTo>
                  <a:pt x="1335319" y="5425"/>
                </a:moveTo>
                <a:lnTo>
                  <a:pt x="1553456" y="5425"/>
                </a:lnTo>
                <a:cubicBezTo>
                  <a:pt x="1571421" y="5425"/>
                  <a:pt x="1582862" y="7216"/>
                  <a:pt x="1587779" y="10799"/>
                </a:cubicBezTo>
                <a:cubicBezTo>
                  <a:pt x="1592678" y="14366"/>
                  <a:pt x="1593495" y="21515"/>
                  <a:pt x="1590228" y="32248"/>
                </a:cubicBezTo>
                <a:lnTo>
                  <a:pt x="1570605" y="122092"/>
                </a:lnTo>
                <a:lnTo>
                  <a:pt x="1459648" y="122092"/>
                </a:lnTo>
                <a:lnTo>
                  <a:pt x="1465036" y="139466"/>
                </a:lnTo>
                <a:lnTo>
                  <a:pt x="1616177" y="139466"/>
                </a:lnTo>
                <a:lnTo>
                  <a:pt x="1611402" y="169365"/>
                </a:lnTo>
                <a:lnTo>
                  <a:pt x="1255049" y="169365"/>
                </a:lnTo>
                <a:lnTo>
                  <a:pt x="1259824" y="139466"/>
                </a:lnTo>
                <a:lnTo>
                  <a:pt x="1412539" y="139466"/>
                </a:lnTo>
                <a:lnTo>
                  <a:pt x="1407130" y="122092"/>
                </a:lnTo>
                <a:lnTo>
                  <a:pt x="1305896" y="122092"/>
                </a:lnTo>
                <a:close/>
                <a:moveTo>
                  <a:pt x="386827" y="2925"/>
                </a:moveTo>
                <a:lnTo>
                  <a:pt x="382227" y="32798"/>
                </a:lnTo>
                <a:cubicBezTo>
                  <a:pt x="351429" y="37131"/>
                  <a:pt x="325764" y="40164"/>
                  <a:pt x="305232" y="41897"/>
                </a:cubicBezTo>
                <a:lnTo>
                  <a:pt x="295982" y="91244"/>
                </a:lnTo>
                <a:lnTo>
                  <a:pt x="383752" y="91244"/>
                </a:lnTo>
                <a:lnTo>
                  <a:pt x="379127" y="119818"/>
                </a:lnTo>
                <a:lnTo>
                  <a:pt x="291383" y="119818"/>
                </a:lnTo>
                <a:lnTo>
                  <a:pt x="283683" y="170490"/>
                </a:lnTo>
                <a:lnTo>
                  <a:pt x="337555" y="170490"/>
                </a:lnTo>
                <a:cubicBezTo>
                  <a:pt x="343721" y="170490"/>
                  <a:pt x="348854" y="171356"/>
                  <a:pt x="352954" y="173089"/>
                </a:cubicBezTo>
                <a:cubicBezTo>
                  <a:pt x="357070" y="174823"/>
                  <a:pt x="358095" y="180447"/>
                  <a:pt x="356029" y="189963"/>
                </a:cubicBezTo>
                <a:lnTo>
                  <a:pt x="339105" y="300382"/>
                </a:lnTo>
                <a:lnTo>
                  <a:pt x="146641" y="300382"/>
                </a:lnTo>
                <a:lnTo>
                  <a:pt x="168190" y="170490"/>
                </a:lnTo>
                <a:lnTo>
                  <a:pt x="239011" y="170490"/>
                </a:lnTo>
                <a:lnTo>
                  <a:pt x="246710" y="119818"/>
                </a:lnTo>
                <a:lnTo>
                  <a:pt x="157416" y="119818"/>
                </a:lnTo>
                <a:lnTo>
                  <a:pt x="163565" y="91244"/>
                </a:lnTo>
                <a:lnTo>
                  <a:pt x="251335" y="91244"/>
                </a:lnTo>
                <a:lnTo>
                  <a:pt x="260584" y="45797"/>
                </a:lnTo>
                <a:lnTo>
                  <a:pt x="174340" y="49672"/>
                </a:lnTo>
                <a:lnTo>
                  <a:pt x="180514" y="22399"/>
                </a:lnTo>
                <a:close/>
                <a:moveTo>
                  <a:pt x="914970" y="0"/>
                </a:moveTo>
                <a:lnTo>
                  <a:pt x="960217" y="0"/>
                </a:lnTo>
                <a:lnTo>
                  <a:pt x="946793" y="91069"/>
                </a:lnTo>
                <a:lnTo>
                  <a:pt x="987015" y="91069"/>
                </a:lnTo>
                <a:lnTo>
                  <a:pt x="981991" y="127517"/>
                </a:lnTo>
                <a:lnTo>
                  <a:pt x="941768" y="127517"/>
                </a:lnTo>
                <a:lnTo>
                  <a:pt x="923344" y="246735"/>
                </a:lnTo>
                <a:lnTo>
                  <a:pt x="965242" y="228511"/>
                </a:lnTo>
                <a:lnTo>
                  <a:pt x="960217" y="273233"/>
                </a:lnTo>
                <a:cubicBezTo>
                  <a:pt x="914403" y="293099"/>
                  <a:pt x="869156" y="310206"/>
                  <a:pt x="824475" y="324555"/>
                </a:cubicBezTo>
                <a:lnTo>
                  <a:pt x="827825" y="283158"/>
                </a:lnTo>
                <a:lnTo>
                  <a:pt x="876422" y="266609"/>
                </a:lnTo>
                <a:lnTo>
                  <a:pt x="896521" y="127517"/>
                </a:lnTo>
                <a:lnTo>
                  <a:pt x="852948" y="127517"/>
                </a:lnTo>
                <a:lnTo>
                  <a:pt x="857998" y="91069"/>
                </a:lnTo>
                <a:lnTo>
                  <a:pt x="901545" y="91069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200" u="none" strike="noStrike" dirty="0">
              <a:solidFill>
                <a:srgbClr val="333333"/>
              </a:solidFill>
              <a:effectLst/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  <p:sp>
        <p:nvSpPr>
          <p:cNvPr id="21" name="任意形状 20">
            <a:extLst>
              <a:ext uri="{FF2B5EF4-FFF2-40B4-BE49-F238E27FC236}">
                <a16:creationId xmlns:a16="http://schemas.microsoft.com/office/drawing/2014/main" id="{E2602840-54D1-1A40-9301-DDA59244991E}"/>
              </a:ext>
            </a:extLst>
          </p:cNvPr>
          <p:cNvSpPr/>
          <p:nvPr/>
        </p:nvSpPr>
        <p:spPr>
          <a:xfrm>
            <a:off x="3616680" y="1965208"/>
            <a:ext cx="1370534" cy="366952"/>
          </a:xfrm>
          <a:custGeom>
            <a:avLst/>
            <a:gdLst/>
            <a:ahLst/>
            <a:cxnLst/>
            <a:rect l="l" t="t" r="r" b="b"/>
            <a:pathLst>
              <a:path w="1370534" h="366952">
                <a:moveTo>
                  <a:pt x="215912" y="84895"/>
                </a:moveTo>
                <a:lnTo>
                  <a:pt x="264159" y="84895"/>
                </a:lnTo>
                <a:lnTo>
                  <a:pt x="246003" y="186514"/>
                </a:lnTo>
                <a:lnTo>
                  <a:pt x="363953" y="186514"/>
                </a:lnTo>
                <a:lnTo>
                  <a:pt x="361103" y="232911"/>
                </a:lnTo>
                <a:lnTo>
                  <a:pt x="238518" y="232911"/>
                </a:lnTo>
                <a:lnTo>
                  <a:pt x="222624" y="324930"/>
                </a:lnTo>
                <a:lnTo>
                  <a:pt x="363853" y="324930"/>
                </a:lnTo>
                <a:lnTo>
                  <a:pt x="357478" y="366728"/>
                </a:lnTo>
                <a:lnTo>
                  <a:pt x="352863" y="366728"/>
                </a:lnTo>
                <a:lnTo>
                  <a:pt x="352828" y="366952"/>
                </a:lnTo>
                <a:lnTo>
                  <a:pt x="5875" y="366952"/>
                </a:lnTo>
                <a:lnTo>
                  <a:pt x="5921" y="366728"/>
                </a:lnTo>
                <a:lnTo>
                  <a:pt x="0" y="366728"/>
                </a:lnTo>
                <a:lnTo>
                  <a:pt x="6375" y="324930"/>
                </a:lnTo>
                <a:lnTo>
                  <a:pt x="57753" y="324930"/>
                </a:lnTo>
                <a:lnTo>
                  <a:pt x="86770" y="160465"/>
                </a:lnTo>
                <a:lnTo>
                  <a:pt x="130342" y="160465"/>
                </a:lnTo>
                <a:lnTo>
                  <a:pt x="102772" y="324930"/>
                </a:lnTo>
                <a:lnTo>
                  <a:pt x="172904" y="324930"/>
                </a:lnTo>
                <a:close/>
                <a:moveTo>
                  <a:pt x="1261740" y="79320"/>
                </a:moveTo>
                <a:cubicBezTo>
                  <a:pt x="1240408" y="79320"/>
                  <a:pt x="1226009" y="82520"/>
                  <a:pt x="1218543" y="88919"/>
                </a:cubicBezTo>
                <a:cubicBezTo>
                  <a:pt x="1215343" y="91053"/>
                  <a:pt x="1212677" y="94786"/>
                  <a:pt x="1210544" y="100119"/>
                </a:cubicBezTo>
                <a:cubicBezTo>
                  <a:pt x="1207344" y="106518"/>
                  <a:pt x="1204144" y="118251"/>
                  <a:pt x="1200944" y="135317"/>
                </a:cubicBezTo>
                <a:lnTo>
                  <a:pt x="1192945" y="184914"/>
                </a:lnTo>
                <a:lnTo>
                  <a:pt x="1303338" y="184914"/>
                </a:lnTo>
                <a:lnTo>
                  <a:pt x="1309738" y="152916"/>
                </a:lnTo>
                <a:cubicBezTo>
                  <a:pt x="1314004" y="131583"/>
                  <a:pt x="1316137" y="115584"/>
                  <a:pt x="1316137" y="104918"/>
                </a:cubicBezTo>
                <a:cubicBezTo>
                  <a:pt x="1316137" y="95319"/>
                  <a:pt x="1313471" y="88386"/>
                  <a:pt x="1308138" y="84120"/>
                </a:cubicBezTo>
                <a:cubicBezTo>
                  <a:pt x="1301738" y="80920"/>
                  <a:pt x="1290005" y="79320"/>
                  <a:pt x="1272940" y="79320"/>
                </a:cubicBezTo>
                <a:close/>
                <a:moveTo>
                  <a:pt x="951992" y="79320"/>
                </a:moveTo>
                <a:cubicBezTo>
                  <a:pt x="944526" y="79320"/>
                  <a:pt x="938126" y="80387"/>
                  <a:pt x="932793" y="82520"/>
                </a:cubicBezTo>
                <a:cubicBezTo>
                  <a:pt x="926393" y="84653"/>
                  <a:pt x="921594" y="88919"/>
                  <a:pt x="918394" y="95319"/>
                </a:cubicBezTo>
                <a:cubicBezTo>
                  <a:pt x="914128" y="101719"/>
                  <a:pt x="909861" y="114518"/>
                  <a:pt x="905595" y="133717"/>
                </a:cubicBezTo>
                <a:lnTo>
                  <a:pt x="891196" y="220111"/>
                </a:lnTo>
                <a:cubicBezTo>
                  <a:pt x="885863" y="251043"/>
                  <a:pt x="883196" y="270242"/>
                  <a:pt x="883196" y="277708"/>
                </a:cubicBezTo>
                <a:cubicBezTo>
                  <a:pt x="883196" y="288374"/>
                  <a:pt x="886929" y="295307"/>
                  <a:pt x="894395" y="298507"/>
                </a:cubicBezTo>
                <a:cubicBezTo>
                  <a:pt x="900795" y="302773"/>
                  <a:pt x="913061" y="304906"/>
                  <a:pt x="931193" y="304906"/>
                </a:cubicBezTo>
                <a:lnTo>
                  <a:pt x="971191" y="304906"/>
                </a:lnTo>
                <a:cubicBezTo>
                  <a:pt x="978657" y="304906"/>
                  <a:pt x="985590" y="303840"/>
                  <a:pt x="991989" y="301706"/>
                </a:cubicBezTo>
                <a:cubicBezTo>
                  <a:pt x="997322" y="299573"/>
                  <a:pt x="1002122" y="295307"/>
                  <a:pt x="1006389" y="288907"/>
                </a:cubicBezTo>
                <a:cubicBezTo>
                  <a:pt x="1009588" y="282508"/>
                  <a:pt x="1012788" y="269708"/>
                  <a:pt x="1015988" y="250510"/>
                </a:cubicBezTo>
                <a:lnTo>
                  <a:pt x="1031987" y="164115"/>
                </a:lnTo>
                <a:cubicBezTo>
                  <a:pt x="1037320" y="134250"/>
                  <a:pt x="1039987" y="113985"/>
                  <a:pt x="1039987" y="103319"/>
                </a:cubicBezTo>
                <a:cubicBezTo>
                  <a:pt x="1039987" y="93719"/>
                  <a:pt x="1036787" y="87319"/>
                  <a:pt x="1030387" y="84120"/>
                </a:cubicBezTo>
                <a:cubicBezTo>
                  <a:pt x="1022921" y="80920"/>
                  <a:pt x="1010122" y="79320"/>
                  <a:pt x="991989" y="79320"/>
                </a:cubicBezTo>
                <a:close/>
                <a:moveTo>
                  <a:pt x="761604" y="61721"/>
                </a:moveTo>
                <a:lnTo>
                  <a:pt x="809601" y="61721"/>
                </a:lnTo>
                <a:cubicBezTo>
                  <a:pt x="786135" y="136383"/>
                  <a:pt x="761603" y="204112"/>
                  <a:pt x="736005" y="264909"/>
                </a:cubicBezTo>
                <a:lnTo>
                  <a:pt x="688008" y="264909"/>
                </a:lnTo>
                <a:cubicBezTo>
                  <a:pt x="714673" y="198779"/>
                  <a:pt x="739205" y="131050"/>
                  <a:pt x="761604" y="61721"/>
                </a:cubicBezTo>
                <a:close/>
                <a:moveTo>
                  <a:pt x="465622" y="61721"/>
                </a:moveTo>
                <a:lnTo>
                  <a:pt x="512019" y="61721"/>
                </a:lnTo>
                <a:cubicBezTo>
                  <a:pt x="516285" y="139583"/>
                  <a:pt x="521618" y="207312"/>
                  <a:pt x="528018" y="264909"/>
                </a:cubicBezTo>
                <a:lnTo>
                  <a:pt x="480021" y="264909"/>
                </a:lnTo>
                <a:cubicBezTo>
                  <a:pt x="474688" y="203046"/>
                  <a:pt x="469888" y="135317"/>
                  <a:pt x="465622" y="61721"/>
                </a:cubicBezTo>
                <a:close/>
                <a:moveTo>
                  <a:pt x="1268140" y="34523"/>
                </a:moveTo>
                <a:lnTo>
                  <a:pt x="1280939" y="34523"/>
                </a:lnTo>
                <a:cubicBezTo>
                  <a:pt x="1314004" y="34523"/>
                  <a:pt x="1337469" y="39322"/>
                  <a:pt x="1351335" y="48922"/>
                </a:cubicBezTo>
                <a:cubicBezTo>
                  <a:pt x="1364134" y="58521"/>
                  <a:pt x="1370534" y="75054"/>
                  <a:pt x="1370534" y="98519"/>
                </a:cubicBezTo>
                <a:cubicBezTo>
                  <a:pt x="1370534" y="112385"/>
                  <a:pt x="1368401" y="130517"/>
                  <a:pt x="1364134" y="152916"/>
                </a:cubicBezTo>
                <a:lnTo>
                  <a:pt x="1330536" y="346504"/>
                </a:lnTo>
                <a:lnTo>
                  <a:pt x="1274540" y="346504"/>
                </a:lnTo>
                <a:lnTo>
                  <a:pt x="1296938" y="228111"/>
                </a:lnTo>
                <a:lnTo>
                  <a:pt x="1184945" y="228111"/>
                </a:lnTo>
                <a:lnTo>
                  <a:pt x="1164146" y="346504"/>
                </a:lnTo>
                <a:lnTo>
                  <a:pt x="1109750" y="346504"/>
                </a:lnTo>
                <a:lnTo>
                  <a:pt x="1149747" y="125717"/>
                </a:lnTo>
                <a:cubicBezTo>
                  <a:pt x="1155080" y="95852"/>
                  <a:pt x="1161480" y="75587"/>
                  <a:pt x="1168946" y="64921"/>
                </a:cubicBezTo>
                <a:cubicBezTo>
                  <a:pt x="1175346" y="55321"/>
                  <a:pt x="1183345" y="48389"/>
                  <a:pt x="1192945" y="44122"/>
                </a:cubicBezTo>
                <a:cubicBezTo>
                  <a:pt x="1206810" y="37723"/>
                  <a:pt x="1231876" y="34523"/>
                  <a:pt x="1268140" y="34523"/>
                </a:cubicBezTo>
                <a:close/>
                <a:moveTo>
                  <a:pt x="945592" y="34523"/>
                </a:moveTo>
                <a:lnTo>
                  <a:pt x="1014388" y="34523"/>
                </a:lnTo>
                <a:cubicBezTo>
                  <a:pt x="1043186" y="34523"/>
                  <a:pt x="1063985" y="38789"/>
                  <a:pt x="1076784" y="47322"/>
                </a:cubicBezTo>
                <a:cubicBezTo>
                  <a:pt x="1089583" y="56921"/>
                  <a:pt x="1095983" y="72920"/>
                  <a:pt x="1095983" y="95319"/>
                </a:cubicBezTo>
                <a:cubicBezTo>
                  <a:pt x="1095983" y="105985"/>
                  <a:pt x="1093850" y="122517"/>
                  <a:pt x="1089583" y="144916"/>
                </a:cubicBezTo>
                <a:lnTo>
                  <a:pt x="1067185" y="269708"/>
                </a:lnTo>
                <a:cubicBezTo>
                  <a:pt x="1065052" y="287841"/>
                  <a:pt x="1061319" y="302240"/>
                  <a:pt x="1055986" y="312906"/>
                </a:cubicBezTo>
                <a:cubicBezTo>
                  <a:pt x="1050652" y="323572"/>
                  <a:pt x="1043720" y="331571"/>
                  <a:pt x="1035187" y="336904"/>
                </a:cubicBezTo>
                <a:cubicBezTo>
                  <a:pt x="1029854" y="341171"/>
                  <a:pt x="1022388" y="344371"/>
                  <a:pt x="1012788" y="346504"/>
                </a:cubicBezTo>
                <a:cubicBezTo>
                  <a:pt x="1005322" y="348637"/>
                  <a:pt x="993589" y="349704"/>
                  <a:pt x="977590" y="349704"/>
                </a:cubicBezTo>
                <a:lnTo>
                  <a:pt x="908795" y="349704"/>
                </a:lnTo>
                <a:cubicBezTo>
                  <a:pt x="879996" y="349704"/>
                  <a:pt x="859198" y="344904"/>
                  <a:pt x="846398" y="335304"/>
                </a:cubicBezTo>
                <a:cubicBezTo>
                  <a:pt x="833599" y="326772"/>
                  <a:pt x="827200" y="311306"/>
                  <a:pt x="827200" y="288907"/>
                </a:cubicBezTo>
                <a:cubicBezTo>
                  <a:pt x="827200" y="277175"/>
                  <a:pt x="829333" y="260109"/>
                  <a:pt x="833599" y="237710"/>
                </a:cubicBezTo>
                <a:lnTo>
                  <a:pt x="854398" y="114518"/>
                </a:lnTo>
                <a:cubicBezTo>
                  <a:pt x="857598" y="96386"/>
                  <a:pt x="861864" y="81986"/>
                  <a:pt x="867197" y="71320"/>
                </a:cubicBezTo>
                <a:cubicBezTo>
                  <a:pt x="872530" y="60654"/>
                  <a:pt x="879463" y="52655"/>
                  <a:pt x="887996" y="47322"/>
                </a:cubicBezTo>
                <a:cubicBezTo>
                  <a:pt x="893329" y="43056"/>
                  <a:pt x="900795" y="39856"/>
                  <a:pt x="910394" y="37723"/>
                </a:cubicBezTo>
                <a:cubicBezTo>
                  <a:pt x="918927" y="35589"/>
                  <a:pt x="930660" y="34523"/>
                  <a:pt x="945592" y="34523"/>
                </a:cubicBezTo>
                <a:close/>
                <a:moveTo>
                  <a:pt x="572815" y="7324"/>
                </a:moveTo>
                <a:lnTo>
                  <a:pt x="620812" y="7324"/>
                </a:lnTo>
                <a:lnTo>
                  <a:pt x="576015" y="322505"/>
                </a:lnTo>
                <a:lnTo>
                  <a:pt x="622412" y="322505"/>
                </a:lnTo>
                <a:lnTo>
                  <a:pt x="667209" y="7324"/>
                </a:lnTo>
                <a:lnTo>
                  <a:pt x="715206" y="7324"/>
                </a:lnTo>
                <a:lnTo>
                  <a:pt x="670409" y="322505"/>
                </a:lnTo>
                <a:lnTo>
                  <a:pt x="787202" y="322505"/>
                </a:lnTo>
                <a:lnTo>
                  <a:pt x="780802" y="362503"/>
                </a:lnTo>
                <a:lnTo>
                  <a:pt x="414425" y="362503"/>
                </a:lnTo>
                <a:lnTo>
                  <a:pt x="417624" y="322505"/>
                </a:lnTo>
                <a:lnTo>
                  <a:pt x="526418" y="322505"/>
                </a:lnTo>
                <a:close/>
                <a:moveTo>
                  <a:pt x="145291" y="0"/>
                </a:moveTo>
                <a:lnTo>
                  <a:pt x="290507" y="0"/>
                </a:lnTo>
                <a:cubicBezTo>
                  <a:pt x="295890" y="0"/>
                  <a:pt x="300732" y="941"/>
                  <a:pt x="305031" y="2825"/>
                </a:cubicBezTo>
                <a:cubicBezTo>
                  <a:pt x="308264" y="4708"/>
                  <a:pt x="312031" y="9891"/>
                  <a:pt x="316331" y="18374"/>
                </a:cubicBezTo>
                <a:lnTo>
                  <a:pt x="393776" y="155390"/>
                </a:lnTo>
                <a:lnTo>
                  <a:pt x="335679" y="155390"/>
                </a:lnTo>
                <a:lnTo>
                  <a:pt x="277608" y="39547"/>
                </a:lnTo>
                <a:cubicBezTo>
                  <a:pt x="275458" y="35781"/>
                  <a:pt x="271692" y="33898"/>
                  <a:pt x="266309" y="33898"/>
                </a:cubicBezTo>
                <a:lnTo>
                  <a:pt x="174339" y="33898"/>
                </a:lnTo>
                <a:lnTo>
                  <a:pt x="77520" y="155390"/>
                </a:lnTo>
                <a:lnTo>
                  <a:pt x="16199" y="15539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altLang="zh-CN" sz="3200" u="none" strike="noStrike" dirty="0">
              <a:solidFill>
                <a:srgbClr val="0070C0"/>
              </a:solidFill>
              <a:effectLst/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82BB5485-E94C-C046-BC7A-0587281CAB93}"/>
              </a:ext>
            </a:extLst>
          </p:cNvPr>
          <p:cNvCxnSpPr/>
          <p:nvPr/>
        </p:nvCxnSpPr>
        <p:spPr>
          <a:xfrm>
            <a:off x="3407370" y="1889351"/>
            <a:ext cx="0" cy="523214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89476BB3-1165-2F49-A5A9-F80DC2CC87C7}"/>
              </a:ext>
            </a:extLst>
          </p:cNvPr>
          <p:cNvSpPr txBox="1"/>
          <p:nvPr/>
        </p:nvSpPr>
        <p:spPr>
          <a:xfrm>
            <a:off x="830114" y="2644769"/>
            <a:ext cx="4772211" cy="3148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随着时代发展，越来越多的公司支持员工远程办公、异地办公，多终端的文档预览需求与日俱增，数据万象可帮助企业实现 </a:t>
            </a:r>
            <a:r>
              <a:rPr lang="en-US" altLang="zh-CN" sz="24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PC</a:t>
            </a:r>
            <a:r>
              <a:rPr lang="zh-CN" altLang="en-US" sz="24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lang="en-US" altLang="zh-CN" sz="24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APP </a:t>
            </a:r>
            <a:r>
              <a:rPr lang="zh-CN" altLang="en-US" sz="24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终端在线预览内部文档资料的需求。</a:t>
            </a:r>
          </a:p>
          <a:p>
            <a:pPr algn="l">
              <a:lnSpc>
                <a:spcPct val="150000"/>
              </a:lnSpc>
            </a:pPr>
            <a:endParaRPr lang="zh-CN" altLang="en-US" sz="1400" u="none" strike="noStrike" dirty="0">
              <a:solidFill>
                <a:srgbClr val="333333"/>
              </a:solidFill>
              <a:effectLst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12" name="任意形状 11">
            <a:extLst>
              <a:ext uri="{FF2B5EF4-FFF2-40B4-BE49-F238E27FC236}">
                <a16:creationId xmlns:a16="http://schemas.microsoft.com/office/drawing/2014/main" id="{1B60F75D-98B5-CF43-B620-3AB8EE72603D}"/>
              </a:ext>
            </a:extLst>
          </p:cNvPr>
          <p:cNvSpPr/>
          <p:nvPr/>
        </p:nvSpPr>
        <p:spPr>
          <a:xfrm>
            <a:off x="10312434" y="627115"/>
            <a:ext cx="1388649" cy="318009"/>
          </a:xfrm>
          <a:custGeom>
            <a:avLst/>
            <a:gdLst/>
            <a:ahLst/>
            <a:cxnLst/>
            <a:rect l="l" t="t" r="r" b="b"/>
            <a:pathLst>
              <a:path w="1388649" h="318009">
                <a:moveTo>
                  <a:pt x="1194081" y="243669"/>
                </a:moveTo>
                <a:lnTo>
                  <a:pt x="1234004" y="243669"/>
                </a:lnTo>
                <a:cubicBezTo>
                  <a:pt x="1222991" y="260189"/>
                  <a:pt x="1208765" y="273497"/>
                  <a:pt x="1191328" y="283592"/>
                </a:cubicBezTo>
                <a:cubicBezTo>
                  <a:pt x="1173890" y="293688"/>
                  <a:pt x="1155076" y="301489"/>
                  <a:pt x="1134885" y="306996"/>
                </a:cubicBezTo>
                <a:cubicBezTo>
                  <a:pt x="1114694" y="312502"/>
                  <a:pt x="1093126" y="315715"/>
                  <a:pt x="1070182" y="316632"/>
                </a:cubicBezTo>
                <a:lnTo>
                  <a:pt x="1082572" y="279462"/>
                </a:lnTo>
                <a:cubicBezTo>
                  <a:pt x="1107351" y="279462"/>
                  <a:pt x="1128460" y="276709"/>
                  <a:pt x="1145898" y="271202"/>
                </a:cubicBezTo>
                <a:cubicBezTo>
                  <a:pt x="1162418" y="266614"/>
                  <a:pt x="1178479" y="257436"/>
                  <a:pt x="1194081" y="243669"/>
                </a:cubicBezTo>
                <a:close/>
                <a:moveTo>
                  <a:pt x="553934" y="232656"/>
                </a:moveTo>
                <a:lnTo>
                  <a:pt x="547051" y="289099"/>
                </a:lnTo>
                <a:lnTo>
                  <a:pt x="622767" y="289099"/>
                </a:lnTo>
                <a:lnTo>
                  <a:pt x="629650" y="235409"/>
                </a:lnTo>
                <a:cubicBezTo>
                  <a:pt x="629650" y="233574"/>
                  <a:pt x="628732" y="232656"/>
                  <a:pt x="626897" y="232656"/>
                </a:cubicBezTo>
                <a:close/>
                <a:moveTo>
                  <a:pt x="101508" y="221600"/>
                </a:moveTo>
                <a:lnTo>
                  <a:pt x="75738" y="250359"/>
                </a:lnTo>
                <a:lnTo>
                  <a:pt x="95442" y="261136"/>
                </a:lnTo>
                <a:cubicBezTo>
                  <a:pt x="110585" y="249950"/>
                  <a:pt x="125226" y="237969"/>
                  <a:pt x="139366" y="225192"/>
                </a:cubicBezTo>
                <a:cubicBezTo>
                  <a:pt x="140384" y="224389"/>
                  <a:pt x="140893" y="223593"/>
                  <a:pt x="140893" y="222804"/>
                </a:cubicBezTo>
                <a:cubicBezTo>
                  <a:pt x="140893" y="222001"/>
                  <a:pt x="140384" y="221600"/>
                  <a:pt x="139366" y="221600"/>
                </a:cubicBezTo>
                <a:close/>
                <a:moveTo>
                  <a:pt x="1189951" y="200993"/>
                </a:moveTo>
                <a:lnTo>
                  <a:pt x="1225744" y="200993"/>
                </a:lnTo>
                <a:cubicBezTo>
                  <a:pt x="1193622" y="242293"/>
                  <a:pt x="1147734" y="263401"/>
                  <a:pt x="1088078" y="264319"/>
                </a:cubicBezTo>
                <a:lnTo>
                  <a:pt x="1099091" y="229903"/>
                </a:lnTo>
                <a:cubicBezTo>
                  <a:pt x="1120200" y="228985"/>
                  <a:pt x="1138556" y="225773"/>
                  <a:pt x="1154158" y="220266"/>
                </a:cubicBezTo>
                <a:cubicBezTo>
                  <a:pt x="1168842" y="214759"/>
                  <a:pt x="1180773" y="208335"/>
                  <a:pt x="1189951" y="200993"/>
                </a:cubicBezTo>
                <a:close/>
                <a:moveTo>
                  <a:pt x="53411" y="112112"/>
                </a:moveTo>
                <a:lnTo>
                  <a:pt x="90408" y="112112"/>
                </a:lnTo>
                <a:cubicBezTo>
                  <a:pt x="80542" y="134985"/>
                  <a:pt x="70181" y="155455"/>
                  <a:pt x="59326" y="173524"/>
                </a:cubicBezTo>
                <a:lnTo>
                  <a:pt x="19381" y="173524"/>
                </a:lnTo>
                <a:cubicBezTo>
                  <a:pt x="33191" y="154251"/>
                  <a:pt x="44534" y="133780"/>
                  <a:pt x="53411" y="112112"/>
                </a:cubicBezTo>
                <a:close/>
                <a:moveTo>
                  <a:pt x="537414" y="101873"/>
                </a:moveTo>
                <a:lnTo>
                  <a:pt x="530531" y="137666"/>
                </a:lnTo>
                <a:lnTo>
                  <a:pt x="584221" y="137666"/>
                </a:lnTo>
                <a:lnTo>
                  <a:pt x="589727" y="101873"/>
                </a:lnTo>
                <a:close/>
                <a:moveTo>
                  <a:pt x="1284941" y="89483"/>
                </a:moveTo>
                <a:cubicBezTo>
                  <a:pt x="1282187" y="103250"/>
                  <a:pt x="1279434" y="114263"/>
                  <a:pt x="1276681" y="122523"/>
                </a:cubicBezTo>
                <a:lnTo>
                  <a:pt x="1345514" y="122523"/>
                </a:lnTo>
                <a:lnTo>
                  <a:pt x="1349644" y="89483"/>
                </a:lnTo>
                <a:close/>
                <a:moveTo>
                  <a:pt x="1183068" y="89483"/>
                </a:moveTo>
                <a:lnTo>
                  <a:pt x="1178938" y="122523"/>
                </a:lnTo>
                <a:lnTo>
                  <a:pt x="1238134" y="122523"/>
                </a:lnTo>
                <a:cubicBezTo>
                  <a:pt x="1241805" y="115181"/>
                  <a:pt x="1245018" y="104168"/>
                  <a:pt x="1247771" y="89483"/>
                </a:cubicBezTo>
                <a:close/>
                <a:moveTo>
                  <a:pt x="1209224" y="45430"/>
                </a:moveTo>
                <a:cubicBezTo>
                  <a:pt x="1202800" y="50937"/>
                  <a:pt x="1195916" y="56443"/>
                  <a:pt x="1188574" y="61950"/>
                </a:cubicBezTo>
                <a:lnTo>
                  <a:pt x="1257407" y="61950"/>
                </a:lnTo>
                <a:lnTo>
                  <a:pt x="1265667" y="50937"/>
                </a:lnTo>
                <a:cubicBezTo>
                  <a:pt x="1265667" y="49101"/>
                  <a:pt x="1266126" y="47725"/>
                  <a:pt x="1267044" y="46807"/>
                </a:cubicBezTo>
                <a:cubicBezTo>
                  <a:pt x="1267044" y="45889"/>
                  <a:pt x="1266126" y="45430"/>
                  <a:pt x="1264291" y="45430"/>
                </a:cubicBezTo>
                <a:close/>
                <a:moveTo>
                  <a:pt x="545674" y="35794"/>
                </a:moveTo>
                <a:lnTo>
                  <a:pt x="541544" y="72963"/>
                </a:lnTo>
                <a:lnTo>
                  <a:pt x="654430" y="72963"/>
                </a:lnTo>
                <a:lnTo>
                  <a:pt x="659937" y="39924"/>
                </a:lnTo>
                <a:cubicBezTo>
                  <a:pt x="659937" y="37170"/>
                  <a:pt x="658101" y="35794"/>
                  <a:pt x="654430" y="35794"/>
                </a:cubicBezTo>
                <a:close/>
                <a:moveTo>
                  <a:pt x="741160" y="8260"/>
                </a:moveTo>
                <a:lnTo>
                  <a:pt x="1050908" y="8260"/>
                </a:lnTo>
                <a:lnTo>
                  <a:pt x="1046778" y="41300"/>
                </a:lnTo>
                <a:lnTo>
                  <a:pt x="862306" y="41300"/>
                </a:lnTo>
                <a:lnTo>
                  <a:pt x="848539" y="108757"/>
                </a:lnTo>
                <a:lnTo>
                  <a:pt x="990335" y="108757"/>
                </a:lnTo>
                <a:cubicBezTo>
                  <a:pt x="1004102" y="108757"/>
                  <a:pt x="1009150" y="115640"/>
                  <a:pt x="1005478" y="129406"/>
                </a:cubicBezTo>
                <a:lnTo>
                  <a:pt x="975192" y="311126"/>
                </a:lnTo>
                <a:lnTo>
                  <a:pt x="871942" y="311126"/>
                </a:lnTo>
                <a:lnTo>
                  <a:pt x="862306" y="276709"/>
                </a:lnTo>
                <a:lnTo>
                  <a:pt x="938022" y="276709"/>
                </a:lnTo>
                <a:lnTo>
                  <a:pt x="962802" y="141796"/>
                </a:lnTo>
                <a:lnTo>
                  <a:pt x="840279" y="141796"/>
                </a:lnTo>
                <a:cubicBezTo>
                  <a:pt x="815499" y="215218"/>
                  <a:pt x="787048" y="271661"/>
                  <a:pt x="754926" y="311126"/>
                </a:cubicBezTo>
                <a:lnTo>
                  <a:pt x="702613" y="311126"/>
                </a:lnTo>
                <a:cubicBezTo>
                  <a:pt x="767775" y="227608"/>
                  <a:pt x="807240" y="137666"/>
                  <a:pt x="821006" y="41300"/>
                </a:cubicBezTo>
                <a:lnTo>
                  <a:pt x="737030" y="41300"/>
                </a:lnTo>
                <a:close/>
                <a:moveTo>
                  <a:pt x="514011" y="6884"/>
                </a:moveTo>
                <a:lnTo>
                  <a:pt x="677833" y="6884"/>
                </a:lnTo>
                <a:cubicBezTo>
                  <a:pt x="684258" y="6884"/>
                  <a:pt x="689306" y="7802"/>
                  <a:pt x="692977" y="9637"/>
                </a:cubicBezTo>
                <a:cubicBezTo>
                  <a:pt x="696648" y="12390"/>
                  <a:pt x="698024" y="18356"/>
                  <a:pt x="697107" y="27534"/>
                </a:cubicBezTo>
                <a:lnTo>
                  <a:pt x="686093" y="101873"/>
                </a:lnTo>
                <a:lnTo>
                  <a:pt x="625520" y="101873"/>
                </a:lnTo>
                <a:lnTo>
                  <a:pt x="620014" y="137666"/>
                </a:lnTo>
                <a:lnTo>
                  <a:pt x="688847" y="137666"/>
                </a:lnTo>
                <a:lnTo>
                  <a:pt x="684717" y="167953"/>
                </a:lnTo>
                <a:lnTo>
                  <a:pt x="615884" y="167953"/>
                </a:lnTo>
                <a:lnTo>
                  <a:pt x="611754" y="203746"/>
                </a:lnTo>
                <a:lnTo>
                  <a:pt x="648924" y="203746"/>
                </a:lnTo>
                <a:cubicBezTo>
                  <a:pt x="657184" y="203746"/>
                  <a:pt x="662690" y="205123"/>
                  <a:pt x="665444" y="207876"/>
                </a:cubicBezTo>
                <a:cubicBezTo>
                  <a:pt x="668197" y="211547"/>
                  <a:pt x="669115" y="217513"/>
                  <a:pt x="668197" y="225773"/>
                </a:cubicBezTo>
                <a:lnTo>
                  <a:pt x="654430" y="318009"/>
                </a:lnTo>
                <a:lnTo>
                  <a:pt x="505751" y="318009"/>
                </a:lnTo>
                <a:lnTo>
                  <a:pt x="522271" y="203746"/>
                </a:lnTo>
                <a:lnTo>
                  <a:pt x="575961" y="203746"/>
                </a:lnTo>
                <a:lnTo>
                  <a:pt x="580091" y="167953"/>
                </a:lnTo>
                <a:lnTo>
                  <a:pt x="525024" y="167953"/>
                </a:lnTo>
                <a:cubicBezTo>
                  <a:pt x="513093" y="221184"/>
                  <a:pt x="496114" y="271202"/>
                  <a:pt x="474088" y="318009"/>
                </a:cubicBezTo>
                <a:lnTo>
                  <a:pt x="432788" y="318009"/>
                </a:lnTo>
                <a:cubicBezTo>
                  <a:pt x="446555" y="293229"/>
                  <a:pt x="458027" y="267990"/>
                  <a:pt x="467204" y="242293"/>
                </a:cubicBezTo>
                <a:cubicBezTo>
                  <a:pt x="476382" y="216595"/>
                  <a:pt x="484642" y="188144"/>
                  <a:pt x="491984" y="156940"/>
                </a:cubicBezTo>
                <a:cubicBezTo>
                  <a:pt x="498409" y="125735"/>
                  <a:pt x="505751" y="75717"/>
                  <a:pt x="514011" y="6884"/>
                </a:cubicBezTo>
                <a:close/>
                <a:moveTo>
                  <a:pt x="174729" y="5572"/>
                </a:moveTo>
                <a:lnTo>
                  <a:pt x="211726" y="5572"/>
                </a:lnTo>
                <a:cubicBezTo>
                  <a:pt x="203839" y="27240"/>
                  <a:pt x="196440" y="44097"/>
                  <a:pt x="189528" y="56142"/>
                </a:cubicBezTo>
                <a:lnTo>
                  <a:pt x="151067" y="56142"/>
                </a:lnTo>
                <a:cubicBezTo>
                  <a:pt x="157965" y="44097"/>
                  <a:pt x="165852" y="27240"/>
                  <a:pt x="174729" y="5572"/>
                </a:cubicBezTo>
                <a:close/>
                <a:moveTo>
                  <a:pt x="48979" y="5572"/>
                </a:moveTo>
                <a:lnTo>
                  <a:pt x="84493" y="5572"/>
                </a:lnTo>
                <a:cubicBezTo>
                  <a:pt x="87447" y="24831"/>
                  <a:pt x="91391" y="41687"/>
                  <a:pt x="96324" y="56142"/>
                </a:cubicBezTo>
                <a:lnTo>
                  <a:pt x="59326" y="56142"/>
                </a:lnTo>
                <a:close/>
                <a:moveTo>
                  <a:pt x="111123" y="1958"/>
                </a:moveTo>
                <a:lnTo>
                  <a:pt x="149583" y="1958"/>
                </a:lnTo>
                <a:lnTo>
                  <a:pt x="142184" y="66962"/>
                </a:lnTo>
                <a:lnTo>
                  <a:pt x="208758" y="66962"/>
                </a:lnTo>
                <a:lnTo>
                  <a:pt x="206242" y="86444"/>
                </a:lnTo>
                <a:lnTo>
                  <a:pt x="216577" y="64827"/>
                </a:lnTo>
                <a:cubicBezTo>
                  <a:pt x="227669" y="40718"/>
                  <a:pt x="235825" y="20930"/>
                  <a:pt x="241045" y="5464"/>
                </a:cubicBezTo>
                <a:lnTo>
                  <a:pt x="278903" y="5464"/>
                </a:lnTo>
                <a:lnTo>
                  <a:pt x="254102" y="69608"/>
                </a:lnTo>
                <a:lnTo>
                  <a:pt x="345478" y="69608"/>
                </a:lnTo>
                <a:lnTo>
                  <a:pt x="341563" y="102368"/>
                </a:lnTo>
                <a:lnTo>
                  <a:pt x="314137" y="102368"/>
                </a:lnTo>
                <a:cubicBezTo>
                  <a:pt x="305447" y="145116"/>
                  <a:pt x="288913" y="186961"/>
                  <a:pt x="264534" y="227902"/>
                </a:cubicBezTo>
                <a:lnTo>
                  <a:pt x="318052" y="317966"/>
                </a:lnTo>
                <a:lnTo>
                  <a:pt x="272386" y="317966"/>
                </a:lnTo>
                <a:cubicBezTo>
                  <a:pt x="264541" y="303411"/>
                  <a:pt x="254969" y="284761"/>
                  <a:pt x="243669" y="262018"/>
                </a:cubicBezTo>
                <a:cubicBezTo>
                  <a:pt x="225386" y="289307"/>
                  <a:pt x="212329" y="307956"/>
                  <a:pt x="204499" y="317966"/>
                </a:cubicBezTo>
                <a:lnTo>
                  <a:pt x="156208" y="317966"/>
                </a:lnTo>
                <a:lnTo>
                  <a:pt x="167622" y="306673"/>
                </a:lnTo>
                <a:lnTo>
                  <a:pt x="119684" y="306673"/>
                </a:lnTo>
                <a:lnTo>
                  <a:pt x="98475" y="295896"/>
                </a:lnTo>
                <a:lnTo>
                  <a:pt x="63628" y="317471"/>
                </a:lnTo>
                <a:lnTo>
                  <a:pt x="0" y="317471"/>
                </a:lnTo>
                <a:cubicBezTo>
                  <a:pt x="25254" y="305483"/>
                  <a:pt x="48485" y="292698"/>
                  <a:pt x="69694" y="279118"/>
                </a:cubicBezTo>
                <a:lnTo>
                  <a:pt x="25748" y="255156"/>
                </a:lnTo>
                <a:lnTo>
                  <a:pt x="56056" y="221600"/>
                </a:lnTo>
                <a:lnTo>
                  <a:pt x="18177" y="221600"/>
                </a:lnTo>
                <a:lnTo>
                  <a:pt x="22715" y="196433"/>
                </a:lnTo>
                <a:lnTo>
                  <a:pt x="77265" y="196433"/>
                </a:lnTo>
                <a:lnTo>
                  <a:pt x="93936" y="173653"/>
                </a:lnTo>
                <a:lnTo>
                  <a:pt x="137860" y="173653"/>
                </a:lnTo>
                <a:lnTo>
                  <a:pt x="122717" y="196433"/>
                </a:lnTo>
                <a:lnTo>
                  <a:pt x="175718" y="196433"/>
                </a:lnTo>
                <a:cubicBezTo>
                  <a:pt x="184810" y="196433"/>
                  <a:pt x="189356" y="200828"/>
                  <a:pt x="189356" y="209618"/>
                </a:cubicBezTo>
                <a:cubicBezTo>
                  <a:pt x="188352" y="216000"/>
                  <a:pt x="183806" y="223586"/>
                  <a:pt x="175718" y="232376"/>
                </a:cubicBezTo>
                <a:cubicBezTo>
                  <a:pt x="161593" y="246760"/>
                  <a:pt x="144930" y="261544"/>
                  <a:pt x="125728" y="276731"/>
                </a:cubicBezTo>
                <a:lnTo>
                  <a:pt x="172138" y="302205"/>
                </a:lnTo>
                <a:lnTo>
                  <a:pt x="175949" y="298435"/>
                </a:lnTo>
                <a:cubicBezTo>
                  <a:pt x="195201" y="277795"/>
                  <a:pt x="212985" y="253833"/>
                  <a:pt x="229300" y="226547"/>
                </a:cubicBezTo>
                <a:cubicBezTo>
                  <a:pt x="217126" y="198340"/>
                  <a:pt x="208858" y="175596"/>
                  <a:pt x="204499" y="158316"/>
                </a:cubicBezTo>
                <a:lnTo>
                  <a:pt x="238442" y="158316"/>
                </a:lnTo>
                <a:cubicBezTo>
                  <a:pt x="241052" y="167408"/>
                  <a:pt x="244530" y="178321"/>
                  <a:pt x="248875" y="191055"/>
                </a:cubicBezTo>
                <a:cubicBezTo>
                  <a:pt x="255844" y="176500"/>
                  <a:pt x="261939" y="161493"/>
                  <a:pt x="267159" y="146034"/>
                </a:cubicBezTo>
                <a:cubicBezTo>
                  <a:pt x="271504" y="130561"/>
                  <a:pt x="274981" y="116006"/>
                  <a:pt x="277591" y="102368"/>
                </a:cubicBezTo>
                <a:lnTo>
                  <a:pt x="239754" y="102368"/>
                </a:lnTo>
                <a:lnTo>
                  <a:pt x="216244" y="150121"/>
                </a:lnTo>
                <a:lnTo>
                  <a:pt x="190955" y="150121"/>
                </a:lnTo>
                <a:lnTo>
                  <a:pt x="198412" y="173524"/>
                </a:lnTo>
                <a:lnTo>
                  <a:pt x="158467" y="173524"/>
                </a:lnTo>
                <a:cubicBezTo>
                  <a:pt x="152544" y="149447"/>
                  <a:pt x="148106" y="128976"/>
                  <a:pt x="145152" y="112112"/>
                </a:cubicBezTo>
                <a:lnTo>
                  <a:pt x="180644" y="112112"/>
                </a:lnTo>
                <a:lnTo>
                  <a:pt x="185047" y="129285"/>
                </a:lnTo>
                <a:lnTo>
                  <a:pt x="197737" y="104233"/>
                </a:lnTo>
                <a:lnTo>
                  <a:pt x="199153" y="101271"/>
                </a:lnTo>
                <a:lnTo>
                  <a:pt x="137752" y="101271"/>
                </a:lnTo>
                <a:lnTo>
                  <a:pt x="130353" y="166297"/>
                </a:lnTo>
                <a:lnTo>
                  <a:pt x="91892" y="166297"/>
                </a:lnTo>
                <a:lnTo>
                  <a:pt x="99271" y="101271"/>
                </a:lnTo>
                <a:lnTo>
                  <a:pt x="34180" y="101271"/>
                </a:lnTo>
                <a:lnTo>
                  <a:pt x="38611" y="66962"/>
                </a:lnTo>
                <a:lnTo>
                  <a:pt x="103723" y="66962"/>
                </a:lnTo>
                <a:close/>
                <a:moveTo>
                  <a:pt x="1200964" y="1377"/>
                </a:moveTo>
                <a:lnTo>
                  <a:pt x="1243641" y="1377"/>
                </a:lnTo>
                <a:cubicBezTo>
                  <a:pt x="1239970" y="7802"/>
                  <a:pt x="1236757" y="13308"/>
                  <a:pt x="1234004" y="17897"/>
                </a:cubicBezTo>
                <a:lnTo>
                  <a:pt x="1301460" y="17897"/>
                </a:lnTo>
                <a:cubicBezTo>
                  <a:pt x="1305132" y="17897"/>
                  <a:pt x="1308344" y="18356"/>
                  <a:pt x="1311097" y="19274"/>
                </a:cubicBezTo>
                <a:cubicBezTo>
                  <a:pt x="1312933" y="20191"/>
                  <a:pt x="1313850" y="22945"/>
                  <a:pt x="1313850" y="27534"/>
                </a:cubicBezTo>
                <a:cubicBezTo>
                  <a:pt x="1313850" y="30287"/>
                  <a:pt x="1312474" y="34417"/>
                  <a:pt x="1309720" y="39924"/>
                </a:cubicBezTo>
                <a:cubicBezTo>
                  <a:pt x="1306967" y="46348"/>
                  <a:pt x="1302378" y="53690"/>
                  <a:pt x="1295954" y="61950"/>
                </a:cubicBezTo>
                <a:lnTo>
                  <a:pt x="1368917" y="61950"/>
                </a:lnTo>
                <a:cubicBezTo>
                  <a:pt x="1378094" y="61950"/>
                  <a:pt x="1384060" y="62868"/>
                  <a:pt x="1386814" y="64703"/>
                </a:cubicBezTo>
                <a:cubicBezTo>
                  <a:pt x="1388649" y="67457"/>
                  <a:pt x="1389108" y="72505"/>
                  <a:pt x="1388190" y="79847"/>
                </a:cubicBezTo>
                <a:lnTo>
                  <a:pt x="1378554" y="148680"/>
                </a:lnTo>
                <a:lnTo>
                  <a:pt x="1261537" y="148680"/>
                </a:lnTo>
                <a:cubicBezTo>
                  <a:pt x="1256948" y="155104"/>
                  <a:pt x="1250983" y="160611"/>
                  <a:pt x="1243641" y="165200"/>
                </a:cubicBezTo>
                <a:lnTo>
                  <a:pt x="1265667" y="165200"/>
                </a:lnTo>
                <a:cubicBezTo>
                  <a:pt x="1272092" y="165200"/>
                  <a:pt x="1276680" y="166117"/>
                  <a:pt x="1279434" y="167953"/>
                </a:cubicBezTo>
                <a:cubicBezTo>
                  <a:pt x="1282187" y="170706"/>
                  <a:pt x="1283105" y="174836"/>
                  <a:pt x="1282187" y="180343"/>
                </a:cubicBezTo>
                <a:lnTo>
                  <a:pt x="1279434" y="194110"/>
                </a:lnTo>
                <a:lnTo>
                  <a:pt x="1284941" y="203746"/>
                </a:lnTo>
                <a:cubicBezTo>
                  <a:pt x="1295036" y="199157"/>
                  <a:pt x="1305132" y="193192"/>
                  <a:pt x="1315227" y="185850"/>
                </a:cubicBezTo>
                <a:cubicBezTo>
                  <a:pt x="1325323" y="179425"/>
                  <a:pt x="1332206" y="173001"/>
                  <a:pt x="1335877" y="166576"/>
                </a:cubicBezTo>
                <a:lnTo>
                  <a:pt x="1388190" y="166576"/>
                </a:lnTo>
                <a:cubicBezTo>
                  <a:pt x="1379930" y="177590"/>
                  <a:pt x="1367999" y="188603"/>
                  <a:pt x="1352397" y="199616"/>
                </a:cubicBezTo>
                <a:cubicBezTo>
                  <a:pt x="1336795" y="210629"/>
                  <a:pt x="1320275" y="219807"/>
                  <a:pt x="1302837" y="227149"/>
                </a:cubicBezTo>
                <a:cubicBezTo>
                  <a:pt x="1312933" y="237245"/>
                  <a:pt x="1325782" y="246882"/>
                  <a:pt x="1341384" y="256059"/>
                </a:cubicBezTo>
                <a:cubicBezTo>
                  <a:pt x="1356986" y="266155"/>
                  <a:pt x="1372129" y="273038"/>
                  <a:pt x="1386814" y="276709"/>
                </a:cubicBezTo>
                <a:lnTo>
                  <a:pt x="1371670" y="313879"/>
                </a:lnTo>
                <a:cubicBezTo>
                  <a:pt x="1350561" y="304701"/>
                  <a:pt x="1331747" y="293688"/>
                  <a:pt x="1315227" y="280839"/>
                </a:cubicBezTo>
                <a:cubicBezTo>
                  <a:pt x="1297789" y="267990"/>
                  <a:pt x="1284023" y="253765"/>
                  <a:pt x="1273927" y="238163"/>
                </a:cubicBezTo>
                <a:cubicBezTo>
                  <a:pt x="1268421" y="273038"/>
                  <a:pt x="1263832" y="299653"/>
                  <a:pt x="1260161" y="318009"/>
                </a:cubicBezTo>
                <a:lnTo>
                  <a:pt x="1192704" y="318009"/>
                </a:lnTo>
                <a:lnTo>
                  <a:pt x="1185821" y="289099"/>
                </a:lnTo>
                <a:lnTo>
                  <a:pt x="1227121" y="289099"/>
                </a:lnTo>
                <a:cubicBezTo>
                  <a:pt x="1232628" y="260648"/>
                  <a:pt x="1237675" y="230820"/>
                  <a:pt x="1242264" y="199616"/>
                </a:cubicBezTo>
                <a:cubicBezTo>
                  <a:pt x="1243182" y="194110"/>
                  <a:pt x="1241805" y="191356"/>
                  <a:pt x="1238134" y="191356"/>
                </a:cubicBezTo>
                <a:lnTo>
                  <a:pt x="1195458" y="191356"/>
                </a:lnTo>
                <a:cubicBezTo>
                  <a:pt x="1167924" y="202369"/>
                  <a:pt x="1134426" y="210629"/>
                  <a:pt x="1094962" y="216136"/>
                </a:cubicBezTo>
                <a:lnTo>
                  <a:pt x="1103221" y="180343"/>
                </a:lnTo>
                <a:cubicBezTo>
                  <a:pt x="1160123" y="173001"/>
                  <a:pt x="1197752" y="162446"/>
                  <a:pt x="1216108" y="148680"/>
                </a:cubicBezTo>
                <a:lnTo>
                  <a:pt x="1136261" y="148680"/>
                </a:lnTo>
                <a:lnTo>
                  <a:pt x="1147275" y="85353"/>
                </a:lnTo>
                <a:cubicBezTo>
                  <a:pt x="1134426" y="90860"/>
                  <a:pt x="1121118" y="94990"/>
                  <a:pt x="1107351" y="97743"/>
                </a:cubicBezTo>
                <a:lnTo>
                  <a:pt x="1121118" y="56443"/>
                </a:lnTo>
                <a:cubicBezTo>
                  <a:pt x="1140391" y="51855"/>
                  <a:pt x="1156452" y="44971"/>
                  <a:pt x="1169301" y="35794"/>
                </a:cubicBezTo>
                <a:cubicBezTo>
                  <a:pt x="1181232" y="26616"/>
                  <a:pt x="1191787" y="15144"/>
                  <a:pt x="1200964" y="1377"/>
                </a:cubicBezTo>
                <a:close/>
                <a:moveTo>
                  <a:pt x="432788" y="0"/>
                </a:moveTo>
                <a:lnTo>
                  <a:pt x="468581" y="0"/>
                </a:lnTo>
                <a:lnTo>
                  <a:pt x="460321" y="67457"/>
                </a:lnTo>
                <a:lnTo>
                  <a:pt x="494738" y="67457"/>
                </a:lnTo>
                <a:lnTo>
                  <a:pt x="490608" y="97743"/>
                </a:lnTo>
                <a:lnTo>
                  <a:pt x="454814" y="97743"/>
                </a:lnTo>
                <a:lnTo>
                  <a:pt x="446555" y="156940"/>
                </a:lnTo>
                <a:lnTo>
                  <a:pt x="482348" y="145926"/>
                </a:lnTo>
                <a:lnTo>
                  <a:pt x="476841" y="177590"/>
                </a:lnTo>
                <a:lnTo>
                  <a:pt x="442425" y="189980"/>
                </a:lnTo>
                <a:lnTo>
                  <a:pt x="424528" y="318009"/>
                </a:lnTo>
                <a:lnTo>
                  <a:pt x="361202" y="318009"/>
                </a:lnTo>
                <a:lnTo>
                  <a:pt x="351565" y="287722"/>
                </a:lnTo>
                <a:lnTo>
                  <a:pt x="391488" y="287722"/>
                </a:lnTo>
                <a:lnTo>
                  <a:pt x="402501" y="205123"/>
                </a:lnTo>
                <a:lnTo>
                  <a:pt x="376345" y="213383"/>
                </a:lnTo>
                <a:lnTo>
                  <a:pt x="362578" y="183096"/>
                </a:lnTo>
                <a:lnTo>
                  <a:pt x="408008" y="169330"/>
                </a:lnTo>
                <a:lnTo>
                  <a:pt x="417645" y="97743"/>
                </a:lnTo>
                <a:lnTo>
                  <a:pt x="380475" y="97743"/>
                </a:lnTo>
                <a:lnTo>
                  <a:pt x="384605" y="67457"/>
                </a:lnTo>
                <a:lnTo>
                  <a:pt x="423151" y="6745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0428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80828294-5D3E-DD4C-8804-3C8B6A6AC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16" y="362337"/>
            <a:ext cx="1957387" cy="833419"/>
          </a:xfrm>
          <a:prstGeom prst="rect">
            <a:avLst/>
          </a:prstGeom>
        </p:spPr>
      </p:pic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4296E5BB-6317-B940-A8B7-B4B31FA72D34}"/>
              </a:ext>
            </a:extLst>
          </p:cNvPr>
          <p:cNvCxnSpPr/>
          <p:nvPr/>
        </p:nvCxnSpPr>
        <p:spPr>
          <a:xfrm>
            <a:off x="455051" y="1195756"/>
            <a:ext cx="11281897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>
            <a:extLst>
              <a:ext uri="{FF2B5EF4-FFF2-40B4-BE49-F238E27FC236}">
                <a16:creationId xmlns:a16="http://schemas.microsoft.com/office/drawing/2014/main" id="{DBAD3223-3BC5-7244-B96A-A424D0A23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699" y="2781867"/>
            <a:ext cx="5346696" cy="2576721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0A81131D-F1A2-7745-B319-E4010A4702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2845" y="1889351"/>
            <a:ext cx="523214" cy="523214"/>
          </a:xfrm>
          <a:prstGeom prst="rect">
            <a:avLst/>
          </a:prstGeom>
        </p:spPr>
      </p:pic>
      <p:sp>
        <p:nvSpPr>
          <p:cNvPr id="21" name="任意形状 20">
            <a:extLst>
              <a:ext uri="{FF2B5EF4-FFF2-40B4-BE49-F238E27FC236}">
                <a16:creationId xmlns:a16="http://schemas.microsoft.com/office/drawing/2014/main" id="{389DD8AD-C929-2145-B553-21A7A5B73D6D}"/>
              </a:ext>
            </a:extLst>
          </p:cNvPr>
          <p:cNvSpPr/>
          <p:nvPr/>
        </p:nvSpPr>
        <p:spPr>
          <a:xfrm>
            <a:off x="1649448" y="1964033"/>
            <a:ext cx="1616177" cy="370077"/>
          </a:xfrm>
          <a:custGeom>
            <a:avLst/>
            <a:gdLst/>
            <a:ahLst/>
            <a:cxnLst/>
            <a:rect l="l" t="t" r="r" b="b"/>
            <a:pathLst>
              <a:path w="1616177" h="370077">
                <a:moveTo>
                  <a:pt x="1458736" y="288632"/>
                </a:moveTo>
                <a:lnTo>
                  <a:pt x="1510308" y="288632"/>
                </a:lnTo>
                <a:lnTo>
                  <a:pt x="1585304" y="357503"/>
                </a:lnTo>
                <a:lnTo>
                  <a:pt x="1521233" y="357503"/>
                </a:lnTo>
                <a:close/>
                <a:moveTo>
                  <a:pt x="1314995" y="288632"/>
                </a:moveTo>
                <a:lnTo>
                  <a:pt x="1371242" y="288632"/>
                </a:lnTo>
                <a:lnTo>
                  <a:pt x="1294671" y="357503"/>
                </a:lnTo>
                <a:lnTo>
                  <a:pt x="1229050" y="357503"/>
                </a:lnTo>
                <a:cubicBezTo>
                  <a:pt x="1249883" y="343854"/>
                  <a:pt x="1278531" y="320897"/>
                  <a:pt x="1314995" y="288632"/>
                </a:cubicBezTo>
                <a:close/>
                <a:moveTo>
                  <a:pt x="1397790" y="275608"/>
                </a:moveTo>
                <a:lnTo>
                  <a:pt x="1441563" y="275608"/>
                </a:lnTo>
                <a:lnTo>
                  <a:pt x="1430613" y="366803"/>
                </a:lnTo>
                <a:lnTo>
                  <a:pt x="1350918" y="366803"/>
                </a:lnTo>
                <a:lnTo>
                  <a:pt x="1339994" y="331430"/>
                </a:lnTo>
                <a:lnTo>
                  <a:pt x="1389991" y="331430"/>
                </a:lnTo>
                <a:close/>
                <a:moveTo>
                  <a:pt x="1341394" y="206787"/>
                </a:moveTo>
                <a:lnTo>
                  <a:pt x="1333394" y="248710"/>
                </a:lnTo>
                <a:lnTo>
                  <a:pt x="1515508" y="248710"/>
                </a:lnTo>
                <a:lnTo>
                  <a:pt x="1520308" y="211337"/>
                </a:lnTo>
                <a:cubicBezTo>
                  <a:pt x="1521374" y="208304"/>
                  <a:pt x="1519774" y="206787"/>
                  <a:pt x="1515508" y="206787"/>
                </a:cubicBezTo>
                <a:close/>
                <a:moveTo>
                  <a:pt x="208213" y="197763"/>
                </a:moveTo>
                <a:lnTo>
                  <a:pt x="194364" y="271808"/>
                </a:lnTo>
                <a:lnTo>
                  <a:pt x="299057" y="271808"/>
                </a:lnTo>
                <a:lnTo>
                  <a:pt x="311381" y="201663"/>
                </a:lnTo>
                <a:cubicBezTo>
                  <a:pt x="312415" y="199063"/>
                  <a:pt x="311390" y="197763"/>
                  <a:pt x="308307" y="197763"/>
                </a:cubicBezTo>
                <a:close/>
                <a:moveTo>
                  <a:pt x="1304646" y="184139"/>
                </a:moveTo>
                <a:lnTo>
                  <a:pt x="1537882" y="184139"/>
                </a:lnTo>
                <a:cubicBezTo>
                  <a:pt x="1549598" y="184139"/>
                  <a:pt x="1557580" y="185647"/>
                  <a:pt x="1561830" y="188663"/>
                </a:cubicBezTo>
                <a:cubicBezTo>
                  <a:pt x="1565030" y="192447"/>
                  <a:pt x="1565563" y="198871"/>
                  <a:pt x="1563430" y="207937"/>
                </a:cubicBezTo>
                <a:lnTo>
                  <a:pt x="1552256" y="271383"/>
                </a:lnTo>
                <a:lnTo>
                  <a:pt x="1371742" y="271383"/>
                </a:lnTo>
                <a:lnTo>
                  <a:pt x="1287072" y="271383"/>
                </a:lnTo>
                <a:close/>
                <a:moveTo>
                  <a:pt x="645611" y="146091"/>
                </a:moveTo>
                <a:lnTo>
                  <a:pt x="636012" y="213287"/>
                </a:lnTo>
                <a:lnTo>
                  <a:pt x="725606" y="213287"/>
                </a:lnTo>
                <a:lnTo>
                  <a:pt x="736805" y="146091"/>
                </a:lnTo>
                <a:close/>
                <a:moveTo>
                  <a:pt x="509619" y="146091"/>
                </a:moveTo>
                <a:lnTo>
                  <a:pt x="496820" y="213287"/>
                </a:lnTo>
                <a:lnTo>
                  <a:pt x="589614" y="213287"/>
                </a:lnTo>
                <a:lnTo>
                  <a:pt x="599214" y="146091"/>
                </a:lnTo>
                <a:close/>
                <a:moveTo>
                  <a:pt x="37848" y="141841"/>
                </a:moveTo>
                <a:lnTo>
                  <a:pt x="96919" y="141841"/>
                </a:lnTo>
                <a:cubicBezTo>
                  <a:pt x="104986" y="141841"/>
                  <a:pt x="110535" y="143350"/>
                  <a:pt x="113568" y="146366"/>
                </a:cubicBezTo>
                <a:cubicBezTo>
                  <a:pt x="116602" y="149383"/>
                  <a:pt x="117610" y="154916"/>
                  <a:pt x="116593" y="162965"/>
                </a:cubicBezTo>
                <a:lnTo>
                  <a:pt x="102969" y="265534"/>
                </a:lnTo>
                <a:cubicBezTo>
                  <a:pt x="97919" y="276600"/>
                  <a:pt x="92870" y="286657"/>
                  <a:pt x="87820" y="295707"/>
                </a:cubicBezTo>
                <a:cubicBezTo>
                  <a:pt x="100953" y="307773"/>
                  <a:pt x="121143" y="316322"/>
                  <a:pt x="148391" y="321355"/>
                </a:cubicBezTo>
                <a:cubicBezTo>
                  <a:pt x="175656" y="327388"/>
                  <a:pt x="208979" y="330405"/>
                  <a:pt x="248360" y="330405"/>
                </a:cubicBezTo>
                <a:lnTo>
                  <a:pt x="357379" y="330405"/>
                </a:lnTo>
                <a:lnTo>
                  <a:pt x="345279" y="368102"/>
                </a:lnTo>
                <a:lnTo>
                  <a:pt x="246835" y="368102"/>
                </a:lnTo>
                <a:cubicBezTo>
                  <a:pt x="206454" y="368102"/>
                  <a:pt x="172631" y="364586"/>
                  <a:pt x="145367" y="357553"/>
                </a:cubicBezTo>
                <a:cubicBezTo>
                  <a:pt x="117102" y="351520"/>
                  <a:pt x="92370" y="340963"/>
                  <a:pt x="71171" y="325880"/>
                </a:cubicBezTo>
                <a:lnTo>
                  <a:pt x="45423" y="368102"/>
                </a:lnTo>
                <a:lnTo>
                  <a:pt x="0" y="368102"/>
                </a:lnTo>
                <a:lnTo>
                  <a:pt x="65121" y="253484"/>
                </a:lnTo>
                <a:lnTo>
                  <a:pt x="75721" y="182589"/>
                </a:lnTo>
                <a:cubicBezTo>
                  <a:pt x="75721" y="180572"/>
                  <a:pt x="75212" y="179064"/>
                  <a:pt x="74196" y="178064"/>
                </a:cubicBezTo>
                <a:cubicBezTo>
                  <a:pt x="73196" y="177047"/>
                  <a:pt x="71679" y="176539"/>
                  <a:pt x="69646" y="176539"/>
                </a:cubicBezTo>
                <a:lnTo>
                  <a:pt x="31798" y="176539"/>
                </a:lnTo>
                <a:close/>
                <a:moveTo>
                  <a:pt x="1362267" y="73820"/>
                </a:moveTo>
                <a:lnTo>
                  <a:pt x="1357368" y="96619"/>
                </a:lnTo>
                <a:lnTo>
                  <a:pt x="1528957" y="96619"/>
                </a:lnTo>
                <a:lnTo>
                  <a:pt x="1533857" y="73820"/>
                </a:lnTo>
                <a:close/>
                <a:moveTo>
                  <a:pt x="658410" y="45297"/>
                </a:moveTo>
                <a:lnTo>
                  <a:pt x="650411" y="110893"/>
                </a:lnTo>
                <a:lnTo>
                  <a:pt x="741605" y="110893"/>
                </a:lnTo>
                <a:lnTo>
                  <a:pt x="749605" y="58096"/>
                </a:lnTo>
                <a:cubicBezTo>
                  <a:pt x="750671" y="53830"/>
                  <a:pt x="750671" y="50630"/>
                  <a:pt x="749605" y="48497"/>
                </a:cubicBezTo>
                <a:cubicBezTo>
                  <a:pt x="748538" y="46364"/>
                  <a:pt x="744805" y="45297"/>
                  <a:pt x="738405" y="45297"/>
                </a:cubicBezTo>
                <a:close/>
                <a:moveTo>
                  <a:pt x="524018" y="45297"/>
                </a:moveTo>
                <a:lnTo>
                  <a:pt x="514419" y="110893"/>
                </a:lnTo>
                <a:lnTo>
                  <a:pt x="604014" y="110893"/>
                </a:lnTo>
                <a:lnTo>
                  <a:pt x="613613" y="45297"/>
                </a:lnTo>
                <a:close/>
                <a:moveTo>
                  <a:pt x="1376991" y="26873"/>
                </a:moveTo>
                <a:lnTo>
                  <a:pt x="1369617" y="49672"/>
                </a:lnTo>
                <a:lnTo>
                  <a:pt x="1538757" y="49672"/>
                </a:lnTo>
                <a:lnTo>
                  <a:pt x="1541206" y="37623"/>
                </a:lnTo>
                <a:cubicBezTo>
                  <a:pt x="1542840" y="34039"/>
                  <a:pt x="1542840" y="31356"/>
                  <a:pt x="1541206" y="29573"/>
                </a:cubicBezTo>
                <a:cubicBezTo>
                  <a:pt x="1539573" y="27773"/>
                  <a:pt x="1532215" y="26873"/>
                  <a:pt x="1519133" y="26873"/>
                </a:cubicBezTo>
                <a:close/>
                <a:moveTo>
                  <a:pt x="51472" y="21174"/>
                </a:moveTo>
                <a:lnTo>
                  <a:pt x="92370" y="21174"/>
                </a:lnTo>
                <a:cubicBezTo>
                  <a:pt x="102469" y="52355"/>
                  <a:pt x="114077" y="83528"/>
                  <a:pt x="127193" y="114693"/>
                </a:cubicBezTo>
                <a:lnTo>
                  <a:pt x="83295" y="114693"/>
                </a:lnTo>
                <a:close/>
                <a:moveTo>
                  <a:pt x="999189" y="10099"/>
                </a:moveTo>
                <a:lnTo>
                  <a:pt x="1181578" y="10099"/>
                </a:lnTo>
                <a:cubicBezTo>
                  <a:pt x="1185845" y="10099"/>
                  <a:pt x="1189578" y="10633"/>
                  <a:pt x="1192778" y="11699"/>
                </a:cubicBezTo>
                <a:cubicBezTo>
                  <a:pt x="1195978" y="12766"/>
                  <a:pt x="1197577" y="16499"/>
                  <a:pt x="1197577" y="22899"/>
                </a:cubicBezTo>
                <a:cubicBezTo>
                  <a:pt x="1197577" y="34631"/>
                  <a:pt x="1194378" y="43697"/>
                  <a:pt x="1187978" y="50097"/>
                </a:cubicBezTo>
                <a:cubicBezTo>
                  <a:pt x="1173045" y="63963"/>
                  <a:pt x="1147980" y="83161"/>
                  <a:pt x="1112783" y="107693"/>
                </a:cubicBezTo>
                <a:lnTo>
                  <a:pt x="1093584" y="118893"/>
                </a:lnTo>
                <a:lnTo>
                  <a:pt x="1171979" y="118893"/>
                </a:lnTo>
                <a:cubicBezTo>
                  <a:pt x="1185845" y="118893"/>
                  <a:pt x="1194911" y="121026"/>
                  <a:pt x="1199177" y="125292"/>
                </a:cubicBezTo>
                <a:cubicBezTo>
                  <a:pt x="1202377" y="129559"/>
                  <a:pt x="1202910" y="138092"/>
                  <a:pt x="1200777" y="150891"/>
                </a:cubicBezTo>
                <a:lnTo>
                  <a:pt x="1168779" y="363678"/>
                </a:lnTo>
                <a:lnTo>
                  <a:pt x="1079185" y="363678"/>
                </a:lnTo>
                <a:lnTo>
                  <a:pt x="1063186" y="325280"/>
                </a:lnTo>
                <a:lnTo>
                  <a:pt x="1130382" y="325280"/>
                </a:lnTo>
                <a:lnTo>
                  <a:pt x="1155980" y="158890"/>
                </a:lnTo>
                <a:cubicBezTo>
                  <a:pt x="1157046" y="157824"/>
                  <a:pt x="1157580" y="156224"/>
                  <a:pt x="1157580" y="154091"/>
                </a:cubicBezTo>
                <a:cubicBezTo>
                  <a:pt x="1156513" y="153024"/>
                  <a:pt x="1154913" y="152491"/>
                  <a:pt x="1152780" y="152491"/>
                </a:cubicBezTo>
                <a:lnTo>
                  <a:pt x="1149580" y="152491"/>
                </a:lnTo>
                <a:cubicBezTo>
                  <a:pt x="1136781" y="191955"/>
                  <a:pt x="1121315" y="223953"/>
                  <a:pt x="1103183" y="248485"/>
                </a:cubicBezTo>
                <a:cubicBezTo>
                  <a:pt x="1085051" y="274083"/>
                  <a:pt x="1063186" y="295949"/>
                  <a:pt x="1037587" y="314081"/>
                </a:cubicBezTo>
                <a:cubicBezTo>
                  <a:pt x="1011989" y="333280"/>
                  <a:pt x="980524" y="351945"/>
                  <a:pt x="943193" y="370077"/>
                </a:cubicBezTo>
                <a:lnTo>
                  <a:pt x="951192" y="318881"/>
                </a:lnTo>
                <a:cubicBezTo>
                  <a:pt x="991723" y="299682"/>
                  <a:pt x="1024788" y="276216"/>
                  <a:pt x="1050386" y="248485"/>
                </a:cubicBezTo>
                <a:cubicBezTo>
                  <a:pt x="1075985" y="220753"/>
                  <a:pt x="1095184" y="188755"/>
                  <a:pt x="1107983" y="152491"/>
                </a:cubicBezTo>
                <a:lnTo>
                  <a:pt x="1087184" y="152491"/>
                </a:lnTo>
                <a:cubicBezTo>
                  <a:pt x="1080784" y="165290"/>
                  <a:pt x="1072785" y="179156"/>
                  <a:pt x="1063186" y="194088"/>
                </a:cubicBezTo>
                <a:cubicBezTo>
                  <a:pt x="1052519" y="209021"/>
                  <a:pt x="1039187" y="223420"/>
                  <a:pt x="1023188" y="237285"/>
                </a:cubicBezTo>
                <a:cubicBezTo>
                  <a:pt x="1006122" y="251151"/>
                  <a:pt x="986390" y="264484"/>
                  <a:pt x="963992" y="277283"/>
                </a:cubicBezTo>
                <a:lnTo>
                  <a:pt x="970391" y="224486"/>
                </a:lnTo>
                <a:cubicBezTo>
                  <a:pt x="987457" y="214887"/>
                  <a:pt x="1001856" y="204221"/>
                  <a:pt x="1013589" y="192488"/>
                </a:cubicBezTo>
                <a:cubicBezTo>
                  <a:pt x="1025321" y="180756"/>
                  <a:pt x="1034921" y="167423"/>
                  <a:pt x="1042387" y="152491"/>
                </a:cubicBezTo>
                <a:lnTo>
                  <a:pt x="981591" y="152491"/>
                </a:lnTo>
                <a:cubicBezTo>
                  <a:pt x="1065852" y="97027"/>
                  <a:pt x="1114916" y="62363"/>
                  <a:pt x="1128782" y="48497"/>
                </a:cubicBezTo>
                <a:cubicBezTo>
                  <a:pt x="1131981" y="46364"/>
                  <a:pt x="1131448" y="45297"/>
                  <a:pt x="1127182" y="45297"/>
                </a:cubicBezTo>
                <a:lnTo>
                  <a:pt x="992790" y="45297"/>
                </a:lnTo>
                <a:close/>
                <a:moveTo>
                  <a:pt x="480821" y="8499"/>
                </a:moveTo>
                <a:lnTo>
                  <a:pt x="773603" y="8499"/>
                </a:lnTo>
                <a:cubicBezTo>
                  <a:pt x="783203" y="8499"/>
                  <a:pt x="790669" y="9566"/>
                  <a:pt x="796002" y="11699"/>
                </a:cubicBezTo>
                <a:cubicBezTo>
                  <a:pt x="800268" y="14899"/>
                  <a:pt x="801335" y="22365"/>
                  <a:pt x="799202" y="34098"/>
                </a:cubicBezTo>
                <a:lnTo>
                  <a:pt x="752804" y="362078"/>
                </a:lnTo>
                <a:lnTo>
                  <a:pt x="664810" y="362078"/>
                </a:lnTo>
                <a:lnTo>
                  <a:pt x="653611" y="325280"/>
                </a:lnTo>
                <a:lnTo>
                  <a:pt x="709607" y="325280"/>
                </a:lnTo>
                <a:lnTo>
                  <a:pt x="720806" y="248485"/>
                </a:lnTo>
                <a:lnTo>
                  <a:pt x="631212" y="248485"/>
                </a:lnTo>
                <a:lnTo>
                  <a:pt x="615213" y="362078"/>
                </a:lnTo>
                <a:lnTo>
                  <a:pt x="568816" y="362078"/>
                </a:lnTo>
                <a:lnTo>
                  <a:pt x="584815" y="248485"/>
                </a:lnTo>
                <a:lnTo>
                  <a:pt x="488821" y="248485"/>
                </a:lnTo>
                <a:cubicBezTo>
                  <a:pt x="479221" y="290082"/>
                  <a:pt x="469088" y="327947"/>
                  <a:pt x="458422" y="362078"/>
                </a:cubicBezTo>
                <a:lnTo>
                  <a:pt x="407226" y="362078"/>
                </a:lnTo>
                <a:cubicBezTo>
                  <a:pt x="426424" y="304481"/>
                  <a:pt x="441890" y="247418"/>
                  <a:pt x="453623" y="190888"/>
                </a:cubicBezTo>
                <a:cubicBezTo>
                  <a:pt x="465355" y="134358"/>
                  <a:pt x="474421" y="73562"/>
                  <a:pt x="480821" y="8499"/>
                </a:cubicBezTo>
                <a:close/>
                <a:moveTo>
                  <a:pt x="1335319" y="5425"/>
                </a:moveTo>
                <a:lnTo>
                  <a:pt x="1553456" y="5425"/>
                </a:lnTo>
                <a:cubicBezTo>
                  <a:pt x="1571421" y="5425"/>
                  <a:pt x="1582862" y="7216"/>
                  <a:pt x="1587779" y="10799"/>
                </a:cubicBezTo>
                <a:cubicBezTo>
                  <a:pt x="1592678" y="14366"/>
                  <a:pt x="1593495" y="21515"/>
                  <a:pt x="1590228" y="32248"/>
                </a:cubicBezTo>
                <a:lnTo>
                  <a:pt x="1570605" y="122092"/>
                </a:lnTo>
                <a:lnTo>
                  <a:pt x="1459648" y="122092"/>
                </a:lnTo>
                <a:lnTo>
                  <a:pt x="1465036" y="139466"/>
                </a:lnTo>
                <a:lnTo>
                  <a:pt x="1616177" y="139466"/>
                </a:lnTo>
                <a:lnTo>
                  <a:pt x="1611402" y="169365"/>
                </a:lnTo>
                <a:lnTo>
                  <a:pt x="1255049" y="169365"/>
                </a:lnTo>
                <a:lnTo>
                  <a:pt x="1259824" y="139466"/>
                </a:lnTo>
                <a:lnTo>
                  <a:pt x="1412539" y="139466"/>
                </a:lnTo>
                <a:lnTo>
                  <a:pt x="1407130" y="122092"/>
                </a:lnTo>
                <a:lnTo>
                  <a:pt x="1305896" y="122092"/>
                </a:lnTo>
                <a:close/>
                <a:moveTo>
                  <a:pt x="386827" y="2925"/>
                </a:moveTo>
                <a:lnTo>
                  <a:pt x="382227" y="32798"/>
                </a:lnTo>
                <a:cubicBezTo>
                  <a:pt x="351429" y="37131"/>
                  <a:pt x="325764" y="40164"/>
                  <a:pt x="305232" y="41897"/>
                </a:cubicBezTo>
                <a:lnTo>
                  <a:pt x="295982" y="91244"/>
                </a:lnTo>
                <a:lnTo>
                  <a:pt x="383752" y="91244"/>
                </a:lnTo>
                <a:lnTo>
                  <a:pt x="379127" y="119818"/>
                </a:lnTo>
                <a:lnTo>
                  <a:pt x="291383" y="119818"/>
                </a:lnTo>
                <a:lnTo>
                  <a:pt x="283683" y="170490"/>
                </a:lnTo>
                <a:lnTo>
                  <a:pt x="337555" y="170490"/>
                </a:lnTo>
                <a:cubicBezTo>
                  <a:pt x="343721" y="170490"/>
                  <a:pt x="348854" y="171356"/>
                  <a:pt x="352954" y="173089"/>
                </a:cubicBezTo>
                <a:cubicBezTo>
                  <a:pt x="357070" y="174823"/>
                  <a:pt x="358095" y="180447"/>
                  <a:pt x="356029" y="189963"/>
                </a:cubicBezTo>
                <a:lnTo>
                  <a:pt x="339105" y="300382"/>
                </a:lnTo>
                <a:lnTo>
                  <a:pt x="146641" y="300382"/>
                </a:lnTo>
                <a:lnTo>
                  <a:pt x="168190" y="170490"/>
                </a:lnTo>
                <a:lnTo>
                  <a:pt x="239011" y="170490"/>
                </a:lnTo>
                <a:lnTo>
                  <a:pt x="246710" y="119818"/>
                </a:lnTo>
                <a:lnTo>
                  <a:pt x="157416" y="119818"/>
                </a:lnTo>
                <a:lnTo>
                  <a:pt x="163565" y="91244"/>
                </a:lnTo>
                <a:lnTo>
                  <a:pt x="251335" y="91244"/>
                </a:lnTo>
                <a:lnTo>
                  <a:pt x="260584" y="45797"/>
                </a:lnTo>
                <a:lnTo>
                  <a:pt x="174340" y="49672"/>
                </a:lnTo>
                <a:lnTo>
                  <a:pt x="180514" y="22399"/>
                </a:lnTo>
                <a:close/>
                <a:moveTo>
                  <a:pt x="914970" y="0"/>
                </a:moveTo>
                <a:lnTo>
                  <a:pt x="960217" y="0"/>
                </a:lnTo>
                <a:lnTo>
                  <a:pt x="946793" y="91069"/>
                </a:lnTo>
                <a:lnTo>
                  <a:pt x="987015" y="91069"/>
                </a:lnTo>
                <a:lnTo>
                  <a:pt x="981991" y="127517"/>
                </a:lnTo>
                <a:lnTo>
                  <a:pt x="941768" y="127517"/>
                </a:lnTo>
                <a:lnTo>
                  <a:pt x="923344" y="246735"/>
                </a:lnTo>
                <a:lnTo>
                  <a:pt x="965242" y="228511"/>
                </a:lnTo>
                <a:lnTo>
                  <a:pt x="960217" y="273233"/>
                </a:lnTo>
                <a:cubicBezTo>
                  <a:pt x="914403" y="293099"/>
                  <a:pt x="869156" y="310206"/>
                  <a:pt x="824475" y="324555"/>
                </a:cubicBezTo>
                <a:lnTo>
                  <a:pt x="827825" y="283158"/>
                </a:lnTo>
                <a:lnTo>
                  <a:pt x="876422" y="266609"/>
                </a:lnTo>
                <a:lnTo>
                  <a:pt x="896521" y="127517"/>
                </a:lnTo>
                <a:lnTo>
                  <a:pt x="852948" y="127517"/>
                </a:lnTo>
                <a:lnTo>
                  <a:pt x="857998" y="91069"/>
                </a:lnTo>
                <a:lnTo>
                  <a:pt x="901545" y="91069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200" u="none" strike="noStrike" dirty="0">
              <a:solidFill>
                <a:srgbClr val="333333"/>
              </a:solidFill>
              <a:effectLst/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  <p:sp>
        <p:nvSpPr>
          <p:cNvPr id="22" name="任意形状 21">
            <a:extLst>
              <a:ext uri="{FF2B5EF4-FFF2-40B4-BE49-F238E27FC236}">
                <a16:creationId xmlns:a16="http://schemas.microsoft.com/office/drawing/2014/main" id="{CF11D699-24F9-BA4D-A7F8-DDB37934B0EA}"/>
              </a:ext>
            </a:extLst>
          </p:cNvPr>
          <p:cNvSpPr/>
          <p:nvPr/>
        </p:nvSpPr>
        <p:spPr>
          <a:xfrm>
            <a:off x="3629529" y="1965333"/>
            <a:ext cx="1610202" cy="371977"/>
          </a:xfrm>
          <a:custGeom>
            <a:avLst/>
            <a:gdLst/>
            <a:ahLst/>
            <a:cxnLst/>
            <a:rect l="l" t="t" r="r" b="b"/>
            <a:pathLst>
              <a:path w="1610202" h="371977">
                <a:moveTo>
                  <a:pt x="554641" y="275708"/>
                </a:moveTo>
                <a:lnTo>
                  <a:pt x="547917" y="314231"/>
                </a:lnTo>
                <a:lnTo>
                  <a:pt x="405450" y="355978"/>
                </a:lnTo>
                <a:lnTo>
                  <a:pt x="410500" y="317431"/>
                </a:lnTo>
                <a:close/>
                <a:moveTo>
                  <a:pt x="1474835" y="267734"/>
                </a:moveTo>
                <a:lnTo>
                  <a:pt x="1465486" y="336854"/>
                </a:lnTo>
                <a:lnTo>
                  <a:pt x="1513808" y="336854"/>
                </a:lnTo>
                <a:lnTo>
                  <a:pt x="1521607" y="275433"/>
                </a:lnTo>
                <a:cubicBezTo>
                  <a:pt x="1522641" y="274400"/>
                  <a:pt x="1523157" y="272858"/>
                  <a:pt x="1523157" y="270808"/>
                </a:cubicBezTo>
                <a:cubicBezTo>
                  <a:pt x="1522124" y="268758"/>
                  <a:pt x="1520041" y="267734"/>
                  <a:pt x="1516908" y="267734"/>
                </a:cubicBezTo>
                <a:close/>
                <a:moveTo>
                  <a:pt x="1389115" y="267734"/>
                </a:moveTo>
                <a:lnTo>
                  <a:pt x="1379766" y="336854"/>
                </a:lnTo>
                <a:lnTo>
                  <a:pt x="1424963" y="336854"/>
                </a:lnTo>
                <a:lnTo>
                  <a:pt x="1434313" y="267734"/>
                </a:lnTo>
                <a:close/>
                <a:moveTo>
                  <a:pt x="1303371" y="267734"/>
                </a:moveTo>
                <a:lnTo>
                  <a:pt x="1294021" y="336854"/>
                </a:lnTo>
                <a:lnTo>
                  <a:pt x="1337669" y="336854"/>
                </a:lnTo>
                <a:lnTo>
                  <a:pt x="1348568" y="267734"/>
                </a:lnTo>
                <a:close/>
                <a:moveTo>
                  <a:pt x="1267523" y="235486"/>
                </a:moveTo>
                <a:lnTo>
                  <a:pt x="1540306" y="235486"/>
                </a:lnTo>
                <a:cubicBezTo>
                  <a:pt x="1550689" y="235486"/>
                  <a:pt x="1557963" y="237535"/>
                  <a:pt x="1562130" y="241635"/>
                </a:cubicBezTo>
                <a:cubicBezTo>
                  <a:pt x="1565246" y="245735"/>
                  <a:pt x="1566280" y="253418"/>
                  <a:pt x="1565230" y="264684"/>
                </a:cubicBezTo>
                <a:lnTo>
                  <a:pt x="1555880" y="336854"/>
                </a:lnTo>
                <a:lnTo>
                  <a:pt x="1582379" y="336854"/>
                </a:lnTo>
                <a:lnTo>
                  <a:pt x="1577704" y="369102"/>
                </a:lnTo>
                <a:lnTo>
                  <a:pt x="1219201" y="369102"/>
                </a:lnTo>
                <a:lnTo>
                  <a:pt x="1223876" y="336854"/>
                </a:lnTo>
                <a:lnTo>
                  <a:pt x="1251949" y="336854"/>
                </a:lnTo>
                <a:close/>
                <a:moveTo>
                  <a:pt x="1386666" y="162265"/>
                </a:moveTo>
                <a:lnTo>
                  <a:pt x="1431988" y="162265"/>
                </a:lnTo>
                <a:lnTo>
                  <a:pt x="1474185" y="210887"/>
                </a:lnTo>
                <a:lnTo>
                  <a:pt x="1421039" y="210887"/>
                </a:lnTo>
                <a:close/>
                <a:moveTo>
                  <a:pt x="222387" y="106393"/>
                </a:moveTo>
                <a:lnTo>
                  <a:pt x="268784" y="106393"/>
                </a:lnTo>
                <a:lnTo>
                  <a:pt x="259184" y="183189"/>
                </a:lnTo>
                <a:lnTo>
                  <a:pt x="347179" y="183189"/>
                </a:lnTo>
                <a:lnTo>
                  <a:pt x="340779" y="219986"/>
                </a:lnTo>
                <a:lnTo>
                  <a:pt x="254385" y="219986"/>
                </a:lnTo>
                <a:lnTo>
                  <a:pt x="239986" y="327180"/>
                </a:lnTo>
                <a:lnTo>
                  <a:pt x="351979" y="327180"/>
                </a:lnTo>
                <a:lnTo>
                  <a:pt x="345579" y="363978"/>
                </a:lnTo>
                <a:lnTo>
                  <a:pt x="91195" y="363978"/>
                </a:lnTo>
                <a:lnTo>
                  <a:pt x="95994" y="327180"/>
                </a:lnTo>
                <a:lnTo>
                  <a:pt x="193588" y="327180"/>
                </a:lnTo>
                <a:lnTo>
                  <a:pt x="207987" y="219986"/>
                </a:lnTo>
                <a:lnTo>
                  <a:pt x="123193" y="219986"/>
                </a:lnTo>
                <a:lnTo>
                  <a:pt x="127992" y="183189"/>
                </a:lnTo>
                <a:lnTo>
                  <a:pt x="212787" y="183189"/>
                </a:lnTo>
                <a:close/>
                <a:moveTo>
                  <a:pt x="1014371" y="97894"/>
                </a:moveTo>
                <a:lnTo>
                  <a:pt x="969141" y="194088"/>
                </a:lnTo>
                <a:lnTo>
                  <a:pt x="1001017" y="268652"/>
                </a:lnTo>
                <a:lnTo>
                  <a:pt x="1044786" y="190163"/>
                </a:lnTo>
                <a:close/>
                <a:moveTo>
                  <a:pt x="1396040" y="71495"/>
                </a:moveTo>
                <a:lnTo>
                  <a:pt x="1442937" y="71495"/>
                </a:lnTo>
                <a:lnTo>
                  <a:pt x="1475760" y="110393"/>
                </a:lnTo>
                <a:lnTo>
                  <a:pt x="1422613" y="110393"/>
                </a:lnTo>
                <a:close/>
                <a:moveTo>
                  <a:pt x="1364767" y="63396"/>
                </a:moveTo>
                <a:cubicBezTo>
                  <a:pt x="1361634" y="85011"/>
                  <a:pt x="1357984" y="103377"/>
                  <a:pt x="1353818" y="118493"/>
                </a:cubicBezTo>
                <a:lnTo>
                  <a:pt x="1527357" y="118493"/>
                </a:lnTo>
                <a:lnTo>
                  <a:pt x="1535157" y="68246"/>
                </a:lnTo>
                <a:cubicBezTo>
                  <a:pt x="1535157" y="65013"/>
                  <a:pt x="1534115" y="63396"/>
                  <a:pt x="1532032" y="63396"/>
                </a:cubicBezTo>
                <a:close/>
                <a:moveTo>
                  <a:pt x="905545" y="47197"/>
                </a:moveTo>
                <a:lnTo>
                  <a:pt x="902174" y="70795"/>
                </a:lnTo>
                <a:lnTo>
                  <a:pt x="925919" y="70795"/>
                </a:lnTo>
                <a:cubicBezTo>
                  <a:pt x="935018" y="98194"/>
                  <a:pt x="944118" y="124784"/>
                  <a:pt x="953217" y="150566"/>
                </a:cubicBezTo>
                <a:lnTo>
                  <a:pt x="991865" y="70795"/>
                </a:lnTo>
                <a:lnTo>
                  <a:pt x="1027113" y="70795"/>
                </a:lnTo>
                <a:lnTo>
                  <a:pt x="1026149" y="72845"/>
                </a:lnTo>
                <a:lnTo>
                  <a:pt x="1037962" y="72845"/>
                </a:lnTo>
                <a:cubicBezTo>
                  <a:pt x="1047061" y="99977"/>
                  <a:pt x="1056152" y="126317"/>
                  <a:pt x="1065235" y="151866"/>
                </a:cubicBezTo>
                <a:lnTo>
                  <a:pt x="1103908" y="72845"/>
                </a:lnTo>
                <a:lnTo>
                  <a:pt x="1139156" y="72845"/>
                </a:lnTo>
                <a:lnTo>
                  <a:pt x="1081159" y="194963"/>
                </a:lnTo>
                <a:lnTo>
                  <a:pt x="1119214" y="283075"/>
                </a:lnTo>
                <a:lnTo>
                  <a:pt x="1150330" y="53597"/>
                </a:lnTo>
                <a:cubicBezTo>
                  <a:pt x="1151397" y="49330"/>
                  <a:pt x="1149797" y="47197"/>
                  <a:pt x="1145530" y="47197"/>
                </a:cubicBezTo>
                <a:close/>
                <a:moveTo>
                  <a:pt x="863947" y="11999"/>
                </a:moveTo>
                <a:lnTo>
                  <a:pt x="1172729" y="11999"/>
                </a:lnTo>
                <a:cubicBezTo>
                  <a:pt x="1182328" y="11999"/>
                  <a:pt x="1189794" y="13066"/>
                  <a:pt x="1195127" y="15199"/>
                </a:cubicBezTo>
                <a:cubicBezTo>
                  <a:pt x="1199394" y="18399"/>
                  <a:pt x="1200994" y="25332"/>
                  <a:pt x="1199927" y="35998"/>
                </a:cubicBezTo>
                <a:lnTo>
                  <a:pt x="1153530" y="371977"/>
                </a:lnTo>
                <a:lnTo>
                  <a:pt x="1044736" y="371977"/>
                </a:lnTo>
                <a:lnTo>
                  <a:pt x="1031937" y="336779"/>
                </a:lnTo>
                <a:lnTo>
                  <a:pt x="1111932" y="336779"/>
                </a:lnTo>
                <a:lnTo>
                  <a:pt x="1116878" y="300307"/>
                </a:lnTo>
                <a:lnTo>
                  <a:pt x="1087984" y="300307"/>
                </a:lnTo>
                <a:lnTo>
                  <a:pt x="1061835" y="235661"/>
                </a:lnTo>
                <a:lnTo>
                  <a:pt x="1027712" y="300307"/>
                </a:lnTo>
                <a:lnTo>
                  <a:pt x="1014549" y="300307"/>
                </a:lnTo>
                <a:lnTo>
                  <a:pt x="1014613" y="300457"/>
                </a:lnTo>
                <a:lnTo>
                  <a:pt x="975941" y="300457"/>
                </a:lnTo>
                <a:lnTo>
                  <a:pt x="949792" y="235186"/>
                </a:lnTo>
                <a:lnTo>
                  <a:pt x="915694" y="300457"/>
                </a:lnTo>
                <a:lnTo>
                  <a:pt x="871372" y="300457"/>
                </a:lnTo>
                <a:lnTo>
                  <a:pt x="932743" y="189263"/>
                </a:lnTo>
                <a:lnTo>
                  <a:pt x="899714" y="88016"/>
                </a:lnTo>
                <a:lnTo>
                  <a:pt x="859148" y="371977"/>
                </a:lnTo>
                <a:lnTo>
                  <a:pt x="811151" y="371977"/>
                </a:lnTo>
                <a:close/>
                <a:moveTo>
                  <a:pt x="705707" y="11224"/>
                </a:moveTo>
                <a:lnTo>
                  <a:pt x="749479" y="11224"/>
                </a:lnTo>
                <a:cubicBezTo>
                  <a:pt x="757046" y="30473"/>
                  <a:pt x="764612" y="47580"/>
                  <a:pt x="772178" y="62546"/>
                </a:cubicBezTo>
                <a:lnTo>
                  <a:pt x="725181" y="62546"/>
                </a:lnTo>
                <a:cubicBezTo>
                  <a:pt x="717615" y="46514"/>
                  <a:pt x="711123" y="29406"/>
                  <a:pt x="705707" y="11224"/>
                </a:cubicBezTo>
                <a:close/>
                <a:moveTo>
                  <a:pt x="514394" y="1175"/>
                </a:moveTo>
                <a:lnTo>
                  <a:pt x="563016" y="1175"/>
                </a:lnTo>
                <a:cubicBezTo>
                  <a:pt x="541784" y="46122"/>
                  <a:pt x="518877" y="86786"/>
                  <a:pt x="494295" y="123167"/>
                </a:cubicBezTo>
                <a:lnTo>
                  <a:pt x="522793" y="123167"/>
                </a:lnTo>
                <a:lnTo>
                  <a:pt x="541217" y="92669"/>
                </a:lnTo>
                <a:lnTo>
                  <a:pt x="593189" y="92669"/>
                </a:lnTo>
                <a:cubicBezTo>
                  <a:pt x="566374" y="133350"/>
                  <a:pt x="535084" y="175631"/>
                  <a:pt x="499320" y="219511"/>
                </a:cubicBezTo>
                <a:lnTo>
                  <a:pt x="561341" y="213087"/>
                </a:lnTo>
                <a:lnTo>
                  <a:pt x="556316" y="246810"/>
                </a:lnTo>
                <a:lnTo>
                  <a:pt x="417200" y="258034"/>
                </a:lnTo>
                <a:cubicBezTo>
                  <a:pt x="446248" y="224853"/>
                  <a:pt x="473621" y="191138"/>
                  <a:pt x="499320" y="156890"/>
                </a:cubicBezTo>
                <a:lnTo>
                  <a:pt x="428924" y="156890"/>
                </a:lnTo>
                <a:cubicBezTo>
                  <a:pt x="463555" y="102310"/>
                  <a:pt x="492045" y="50405"/>
                  <a:pt x="514394" y="1175"/>
                </a:cubicBezTo>
                <a:close/>
                <a:moveTo>
                  <a:pt x="161590" y="800"/>
                </a:moveTo>
                <a:lnTo>
                  <a:pt x="211187" y="800"/>
                </a:lnTo>
                <a:cubicBezTo>
                  <a:pt x="203721" y="17865"/>
                  <a:pt x="197321" y="32265"/>
                  <a:pt x="191988" y="43997"/>
                </a:cubicBezTo>
                <a:lnTo>
                  <a:pt x="379177" y="43997"/>
                </a:lnTo>
                <a:lnTo>
                  <a:pt x="374377" y="82395"/>
                </a:lnTo>
                <a:lnTo>
                  <a:pt x="169590" y="82395"/>
                </a:lnTo>
                <a:cubicBezTo>
                  <a:pt x="152524" y="110126"/>
                  <a:pt x="131725" y="136258"/>
                  <a:pt x="107194" y="160790"/>
                </a:cubicBezTo>
                <a:lnTo>
                  <a:pt x="78395" y="367177"/>
                </a:lnTo>
                <a:lnTo>
                  <a:pt x="30398" y="367177"/>
                </a:lnTo>
                <a:lnTo>
                  <a:pt x="54397" y="205587"/>
                </a:lnTo>
                <a:cubicBezTo>
                  <a:pt x="36265" y="218387"/>
                  <a:pt x="18132" y="229586"/>
                  <a:pt x="0" y="239185"/>
                </a:cubicBezTo>
                <a:lnTo>
                  <a:pt x="11199" y="179989"/>
                </a:lnTo>
                <a:cubicBezTo>
                  <a:pt x="31465" y="168256"/>
                  <a:pt x="50664" y="153857"/>
                  <a:pt x="68796" y="136792"/>
                </a:cubicBezTo>
                <a:cubicBezTo>
                  <a:pt x="86928" y="120792"/>
                  <a:pt x="102927" y="102660"/>
                  <a:pt x="116793" y="82395"/>
                </a:cubicBezTo>
                <a:lnTo>
                  <a:pt x="35198" y="82395"/>
                </a:lnTo>
                <a:lnTo>
                  <a:pt x="41598" y="43997"/>
                </a:lnTo>
                <a:lnTo>
                  <a:pt x="140792" y="43997"/>
                </a:lnTo>
                <a:cubicBezTo>
                  <a:pt x="148258" y="30131"/>
                  <a:pt x="155191" y="15732"/>
                  <a:pt x="161590" y="800"/>
                </a:cubicBezTo>
                <a:close/>
                <a:moveTo>
                  <a:pt x="1428863" y="175"/>
                </a:moveTo>
                <a:lnTo>
                  <a:pt x="1475760" y="175"/>
                </a:lnTo>
                <a:lnTo>
                  <a:pt x="1458561" y="29348"/>
                </a:lnTo>
                <a:lnTo>
                  <a:pt x="1561730" y="29348"/>
                </a:lnTo>
                <a:cubicBezTo>
                  <a:pt x="1574246" y="29348"/>
                  <a:pt x="1579462" y="36914"/>
                  <a:pt x="1577379" y="52047"/>
                </a:cubicBezTo>
                <a:lnTo>
                  <a:pt x="1568005" y="118493"/>
                </a:lnTo>
                <a:lnTo>
                  <a:pt x="1610202" y="118493"/>
                </a:lnTo>
                <a:lnTo>
                  <a:pt x="1605502" y="152541"/>
                </a:lnTo>
                <a:lnTo>
                  <a:pt x="1563305" y="152541"/>
                </a:lnTo>
                <a:lnTo>
                  <a:pt x="1552356" y="228736"/>
                </a:lnTo>
                <a:lnTo>
                  <a:pt x="1511708" y="228736"/>
                </a:lnTo>
                <a:lnTo>
                  <a:pt x="1522657" y="152541"/>
                </a:lnTo>
                <a:lnTo>
                  <a:pt x="1342893" y="152541"/>
                </a:lnTo>
                <a:cubicBezTo>
                  <a:pt x="1333510" y="177389"/>
                  <a:pt x="1320478" y="202788"/>
                  <a:pt x="1303796" y="228736"/>
                </a:cubicBezTo>
                <a:lnTo>
                  <a:pt x="1252199" y="228736"/>
                </a:lnTo>
                <a:cubicBezTo>
                  <a:pt x="1261581" y="217920"/>
                  <a:pt x="1270448" y="205487"/>
                  <a:pt x="1278797" y="191438"/>
                </a:cubicBezTo>
                <a:cubicBezTo>
                  <a:pt x="1287130" y="178472"/>
                  <a:pt x="1293905" y="165506"/>
                  <a:pt x="1299121" y="152541"/>
                </a:cubicBezTo>
                <a:lnTo>
                  <a:pt x="1256899" y="152541"/>
                </a:lnTo>
                <a:lnTo>
                  <a:pt x="1261598" y="118493"/>
                </a:lnTo>
                <a:lnTo>
                  <a:pt x="1311620" y="118493"/>
                </a:lnTo>
                <a:cubicBezTo>
                  <a:pt x="1318920" y="94727"/>
                  <a:pt x="1324653" y="65013"/>
                  <a:pt x="1328819" y="29348"/>
                </a:cubicBezTo>
                <a:lnTo>
                  <a:pt x="1410114" y="29348"/>
                </a:lnTo>
                <a:cubicBezTo>
                  <a:pt x="1417397" y="18549"/>
                  <a:pt x="1423647" y="8824"/>
                  <a:pt x="1428863" y="175"/>
                </a:cubicBezTo>
                <a:close/>
                <a:moveTo>
                  <a:pt x="640861" y="0"/>
                </a:moveTo>
                <a:lnTo>
                  <a:pt x="684633" y="0"/>
                </a:lnTo>
                <a:lnTo>
                  <a:pt x="681384" y="83395"/>
                </a:lnTo>
                <a:lnTo>
                  <a:pt x="790027" y="73770"/>
                </a:lnTo>
                <a:lnTo>
                  <a:pt x="785152" y="110643"/>
                </a:lnTo>
                <a:lnTo>
                  <a:pt x="681384" y="120267"/>
                </a:lnTo>
                <a:lnTo>
                  <a:pt x="683009" y="163565"/>
                </a:lnTo>
                <a:lnTo>
                  <a:pt x="793277" y="152341"/>
                </a:lnTo>
                <a:lnTo>
                  <a:pt x="788402" y="189213"/>
                </a:lnTo>
                <a:lnTo>
                  <a:pt x="684633" y="200438"/>
                </a:lnTo>
                <a:lnTo>
                  <a:pt x="692733" y="254959"/>
                </a:lnTo>
                <a:cubicBezTo>
                  <a:pt x="695983" y="251743"/>
                  <a:pt x="705715" y="238910"/>
                  <a:pt x="721931" y="216462"/>
                </a:cubicBezTo>
                <a:lnTo>
                  <a:pt x="770578" y="216462"/>
                </a:lnTo>
                <a:cubicBezTo>
                  <a:pt x="763012" y="229294"/>
                  <a:pt x="753279" y="242660"/>
                  <a:pt x="741380" y="256559"/>
                </a:cubicBezTo>
                <a:cubicBezTo>
                  <a:pt x="728414" y="271525"/>
                  <a:pt x="714907" y="284882"/>
                  <a:pt x="700857" y="296632"/>
                </a:cubicBezTo>
                <a:cubicBezTo>
                  <a:pt x="705174" y="309464"/>
                  <a:pt x="709498" y="321222"/>
                  <a:pt x="713832" y="331905"/>
                </a:cubicBezTo>
                <a:lnTo>
                  <a:pt x="770578" y="331905"/>
                </a:lnTo>
                <a:lnTo>
                  <a:pt x="754354" y="367177"/>
                </a:lnTo>
                <a:lnTo>
                  <a:pt x="681384" y="367177"/>
                </a:lnTo>
                <a:cubicBezTo>
                  <a:pt x="673817" y="347945"/>
                  <a:pt x="668418" y="331380"/>
                  <a:pt x="665185" y="317481"/>
                </a:cubicBezTo>
                <a:cubicBezTo>
                  <a:pt x="625187" y="338863"/>
                  <a:pt x="578707" y="355428"/>
                  <a:pt x="525743" y="367177"/>
                </a:cubicBezTo>
                <a:lnTo>
                  <a:pt x="537092" y="323905"/>
                </a:lnTo>
                <a:cubicBezTo>
                  <a:pt x="585739" y="313206"/>
                  <a:pt x="625195" y="299840"/>
                  <a:pt x="655460" y="283808"/>
                </a:cubicBezTo>
                <a:cubicBezTo>
                  <a:pt x="650061" y="253876"/>
                  <a:pt x="646277" y="227153"/>
                  <a:pt x="644111" y="203637"/>
                </a:cubicBezTo>
                <a:lnTo>
                  <a:pt x="572765" y="211662"/>
                </a:lnTo>
                <a:lnTo>
                  <a:pt x="577640" y="173164"/>
                </a:lnTo>
                <a:lnTo>
                  <a:pt x="640861" y="166765"/>
                </a:lnTo>
                <a:lnTo>
                  <a:pt x="639236" y="125067"/>
                </a:lnTo>
                <a:lnTo>
                  <a:pt x="588989" y="129892"/>
                </a:lnTo>
                <a:lnTo>
                  <a:pt x="593839" y="91394"/>
                </a:lnTo>
                <a:lnTo>
                  <a:pt x="637611" y="88194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200" u="none" strike="noStrike" dirty="0">
              <a:solidFill>
                <a:srgbClr val="0070C0"/>
              </a:solidFill>
              <a:effectLst/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744037F4-245C-644D-8911-8F87C8DF4D50}"/>
              </a:ext>
            </a:extLst>
          </p:cNvPr>
          <p:cNvCxnSpPr/>
          <p:nvPr/>
        </p:nvCxnSpPr>
        <p:spPr>
          <a:xfrm>
            <a:off x="3407370" y="1889351"/>
            <a:ext cx="0" cy="523214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90956BBB-BB53-B645-882E-7E0B7E3377AD}"/>
              </a:ext>
            </a:extLst>
          </p:cNvPr>
          <p:cNvSpPr txBox="1"/>
          <p:nvPr/>
        </p:nvSpPr>
        <p:spPr>
          <a:xfrm>
            <a:off x="1022845" y="2632067"/>
            <a:ext cx="4634285" cy="3353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数据万象文档预览服务可以解决文档内容的网页展示问题，在线浏览时最大程度保留源文档样式，满足 </a:t>
            </a:r>
            <a:r>
              <a:rPr lang="en-US" altLang="zh-CN" sz="24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PC</a:t>
            </a:r>
            <a:r>
              <a:rPr lang="zh-CN" altLang="en-US" sz="24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、</a:t>
            </a:r>
            <a:r>
              <a:rPr lang="en-US" altLang="zh-CN" sz="24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APP </a:t>
            </a:r>
            <a:r>
              <a:rPr lang="zh-CN" altLang="en-US" sz="24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等终端的网盘文档在线浏览需求。</a:t>
            </a:r>
          </a:p>
          <a:p>
            <a:pPr algn="l">
              <a:lnSpc>
                <a:spcPct val="150000"/>
              </a:lnSpc>
            </a:pPr>
            <a:endParaRPr lang="zh-CN" altLang="en-US" sz="2400" u="none" strike="noStrike" dirty="0">
              <a:solidFill>
                <a:srgbClr val="333333"/>
              </a:solidFill>
              <a:effectLst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18" name="任意形状 17">
            <a:extLst>
              <a:ext uri="{FF2B5EF4-FFF2-40B4-BE49-F238E27FC236}">
                <a16:creationId xmlns:a16="http://schemas.microsoft.com/office/drawing/2014/main" id="{09D8F154-91FE-AC47-94BC-BF1DF757A1A7}"/>
              </a:ext>
            </a:extLst>
          </p:cNvPr>
          <p:cNvSpPr/>
          <p:nvPr/>
        </p:nvSpPr>
        <p:spPr>
          <a:xfrm>
            <a:off x="10312434" y="627115"/>
            <a:ext cx="1388649" cy="318009"/>
          </a:xfrm>
          <a:custGeom>
            <a:avLst/>
            <a:gdLst/>
            <a:ahLst/>
            <a:cxnLst/>
            <a:rect l="l" t="t" r="r" b="b"/>
            <a:pathLst>
              <a:path w="1388649" h="318009">
                <a:moveTo>
                  <a:pt x="1194081" y="243669"/>
                </a:moveTo>
                <a:lnTo>
                  <a:pt x="1234004" y="243669"/>
                </a:lnTo>
                <a:cubicBezTo>
                  <a:pt x="1222991" y="260189"/>
                  <a:pt x="1208765" y="273497"/>
                  <a:pt x="1191328" y="283592"/>
                </a:cubicBezTo>
                <a:cubicBezTo>
                  <a:pt x="1173890" y="293688"/>
                  <a:pt x="1155076" y="301489"/>
                  <a:pt x="1134885" y="306996"/>
                </a:cubicBezTo>
                <a:cubicBezTo>
                  <a:pt x="1114694" y="312502"/>
                  <a:pt x="1093126" y="315715"/>
                  <a:pt x="1070182" y="316632"/>
                </a:cubicBezTo>
                <a:lnTo>
                  <a:pt x="1082572" y="279462"/>
                </a:lnTo>
                <a:cubicBezTo>
                  <a:pt x="1107351" y="279462"/>
                  <a:pt x="1128460" y="276709"/>
                  <a:pt x="1145898" y="271202"/>
                </a:cubicBezTo>
                <a:cubicBezTo>
                  <a:pt x="1162418" y="266614"/>
                  <a:pt x="1178479" y="257436"/>
                  <a:pt x="1194081" y="243669"/>
                </a:cubicBezTo>
                <a:close/>
                <a:moveTo>
                  <a:pt x="553934" y="232656"/>
                </a:moveTo>
                <a:lnTo>
                  <a:pt x="547051" y="289099"/>
                </a:lnTo>
                <a:lnTo>
                  <a:pt x="622767" y="289099"/>
                </a:lnTo>
                <a:lnTo>
                  <a:pt x="629650" y="235409"/>
                </a:lnTo>
                <a:cubicBezTo>
                  <a:pt x="629650" y="233574"/>
                  <a:pt x="628732" y="232656"/>
                  <a:pt x="626897" y="232656"/>
                </a:cubicBezTo>
                <a:close/>
                <a:moveTo>
                  <a:pt x="101508" y="221600"/>
                </a:moveTo>
                <a:lnTo>
                  <a:pt x="75738" y="250359"/>
                </a:lnTo>
                <a:lnTo>
                  <a:pt x="95442" y="261136"/>
                </a:lnTo>
                <a:cubicBezTo>
                  <a:pt x="110585" y="249950"/>
                  <a:pt x="125226" y="237969"/>
                  <a:pt x="139366" y="225192"/>
                </a:cubicBezTo>
                <a:cubicBezTo>
                  <a:pt x="140384" y="224389"/>
                  <a:pt x="140893" y="223593"/>
                  <a:pt x="140893" y="222804"/>
                </a:cubicBezTo>
                <a:cubicBezTo>
                  <a:pt x="140893" y="222001"/>
                  <a:pt x="140384" y="221600"/>
                  <a:pt x="139366" y="221600"/>
                </a:cubicBezTo>
                <a:close/>
                <a:moveTo>
                  <a:pt x="1189951" y="200993"/>
                </a:moveTo>
                <a:lnTo>
                  <a:pt x="1225744" y="200993"/>
                </a:lnTo>
                <a:cubicBezTo>
                  <a:pt x="1193622" y="242293"/>
                  <a:pt x="1147734" y="263401"/>
                  <a:pt x="1088078" y="264319"/>
                </a:cubicBezTo>
                <a:lnTo>
                  <a:pt x="1099091" y="229903"/>
                </a:lnTo>
                <a:cubicBezTo>
                  <a:pt x="1120200" y="228985"/>
                  <a:pt x="1138556" y="225773"/>
                  <a:pt x="1154158" y="220266"/>
                </a:cubicBezTo>
                <a:cubicBezTo>
                  <a:pt x="1168842" y="214759"/>
                  <a:pt x="1180773" y="208335"/>
                  <a:pt x="1189951" y="200993"/>
                </a:cubicBezTo>
                <a:close/>
                <a:moveTo>
                  <a:pt x="53411" y="112112"/>
                </a:moveTo>
                <a:lnTo>
                  <a:pt x="90408" y="112112"/>
                </a:lnTo>
                <a:cubicBezTo>
                  <a:pt x="80542" y="134985"/>
                  <a:pt x="70181" y="155455"/>
                  <a:pt x="59326" y="173524"/>
                </a:cubicBezTo>
                <a:lnTo>
                  <a:pt x="19381" y="173524"/>
                </a:lnTo>
                <a:cubicBezTo>
                  <a:pt x="33191" y="154251"/>
                  <a:pt x="44534" y="133780"/>
                  <a:pt x="53411" y="112112"/>
                </a:cubicBezTo>
                <a:close/>
                <a:moveTo>
                  <a:pt x="537414" y="101873"/>
                </a:moveTo>
                <a:lnTo>
                  <a:pt x="530531" y="137666"/>
                </a:lnTo>
                <a:lnTo>
                  <a:pt x="584221" y="137666"/>
                </a:lnTo>
                <a:lnTo>
                  <a:pt x="589727" y="101873"/>
                </a:lnTo>
                <a:close/>
                <a:moveTo>
                  <a:pt x="1284941" y="89483"/>
                </a:moveTo>
                <a:cubicBezTo>
                  <a:pt x="1282187" y="103250"/>
                  <a:pt x="1279434" y="114263"/>
                  <a:pt x="1276681" y="122523"/>
                </a:cubicBezTo>
                <a:lnTo>
                  <a:pt x="1345514" y="122523"/>
                </a:lnTo>
                <a:lnTo>
                  <a:pt x="1349644" y="89483"/>
                </a:lnTo>
                <a:close/>
                <a:moveTo>
                  <a:pt x="1183068" y="89483"/>
                </a:moveTo>
                <a:lnTo>
                  <a:pt x="1178938" y="122523"/>
                </a:lnTo>
                <a:lnTo>
                  <a:pt x="1238134" y="122523"/>
                </a:lnTo>
                <a:cubicBezTo>
                  <a:pt x="1241805" y="115181"/>
                  <a:pt x="1245018" y="104168"/>
                  <a:pt x="1247771" y="89483"/>
                </a:cubicBezTo>
                <a:close/>
                <a:moveTo>
                  <a:pt x="1209224" y="45430"/>
                </a:moveTo>
                <a:cubicBezTo>
                  <a:pt x="1202800" y="50937"/>
                  <a:pt x="1195916" y="56443"/>
                  <a:pt x="1188574" y="61950"/>
                </a:cubicBezTo>
                <a:lnTo>
                  <a:pt x="1257407" y="61950"/>
                </a:lnTo>
                <a:lnTo>
                  <a:pt x="1265667" y="50937"/>
                </a:lnTo>
                <a:cubicBezTo>
                  <a:pt x="1265667" y="49101"/>
                  <a:pt x="1266126" y="47725"/>
                  <a:pt x="1267044" y="46807"/>
                </a:cubicBezTo>
                <a:cubicBezTo>
                  <a:pt x="1267044" y="45889"/>
                  <a:pt x="1266126" y="45430"/>
                  <a:pt x="1264291" y="45430"/>
                </a:cubicBezTo>
                <a:close/>
                <a:moveTo>
                  <a:pt x="545674" y="35794"/>
                </a:moveTo>
                <a:lnTo>
                  <a:pt x="541544" y="72963"/>
                </a:lnTo>
                <a:lnTo>
                  <a:pt x="654430" y="72963"/>
                </a:lnTo>
                <a:lnTo>
                  <a:pt x="659937" y="39924"/>
                </a:lnTo>
                <a:cubicBezTo>
                  <a:pt x="659937" y="37170"/>
                  <a:pt x="658101" y="35794"/>
                  <a:pt x="654430" y="35794"/>
                </a:cubicBezTo>
                <a:close/>
                <a:moveTo>
                  <a:pt x="741160" y="8260"/>
                </a:moveTo>
                <a:lnTo>
                  <a:pt x="1050908" y="8260"/>
                </a:lnTo>
                <a:lnTo>
                  <a:pt x="1046778" y="41300"/>
                </a:lnTo>
                <a:lnTo>
                  <a:pt x="862306" y="41300"/>
                </a:lnTo>
                <a:lnTo>
                  <a:pt x="848539" y="108757"/>
                </a:lnTo>
                <a:lnTo>
                  <a:pt x="990335" y="108757"/>
                </a:lnTo>
                <a:cubicBezTo>
                  <a:pt x="1004102" y="108757"/>
                  <a:pt x="1009150" y="115640"/>
                  <a:pt x="1005478" y="129406"/>
                </a:cubicBezTo>
                <a:lnTo>
                  <a:pt x="975192" y="311126"/>
                </a:lnTo>
                <a:lnTo>
                  <a:pt x="871942" y="311126"/>
                </a:lnTo>
                <a:lnTo>
                  <a:pt x="862306" y="276709"/>
                </a:lnTo>
                <a:lnTo>
                  <a:pt x="938022" y="276709"/>
                </a:lnTo>
                <a:lnTo>
                  <a:pt x="962802" y="141796"/>
                </a:lnTo>
                <a:lnTo>
                  <a:pt x="840279" y="141796"/>
                </a:lnTo>
                <a:cubicBezTo>
                  <a:pt x="815499" y="215218"/>
                  <a:pt x="787048" y="271661"/>
                  <a:pt x="754926" y="311126"/>
                </a:cubicBezTo>
                <a:lnTo>
                  <a:pt x="702613" y="311126"/>
                </a:lnTo>
                <a:cubicBezTo>
                  <a:pt x="767775" y="227608"/>
                  <a:pt x="807240" y="137666"/>
                  <a:pt x="821006" y="41300"/>
                </a:cubicBezTo>
                <a:lnTo>
                  <a:pt x="737030" y="41300"/>
                </a:lnTo>
                <a:close/>
                <a:moveTo>
                  <a:pt x="514011" y="6884"/>
                </a:moveTo>
                <a:lnTo>
                  <a:pt x="677833" y="6884"/>
                </a:lnTo>
                <a:cubicBezTo>
                  <a:pt x="684258" y="6884"/>
                  <a:pt x="689306" y="7802"/>
                  <a:pt x="692977" y="9637"/>
                </a:cubicBezTo>
                <a:cubicBezTo>
                  <a:pt x="696648" y="12390"/>
                  <a:pt x="698024" y="18356"/>
                  <a:pt x="697107" y="27534"/>
                </a:cubicBezTo>
                <a:lnTo>
                  <a:pt x="686093" y="101873"/>
                </a:lnTo>
                <a:lnTo>
                  <a:pt x="625520" y="101873"/>
                </a:lnTo>
                <a:lnTo>
                  <a:pt x="620014" y="137666"/>
                </a:lnTo>
                <a:lnTo>
                  <a:pt x="688847" y="137666"/>
                </a:lnTo>
                <a:lnTo>
                  <a:pt x="684717" y="167953"/>
                </a:lnTo>
                <a:lnTo>
                  <a:pt x="615884" y="167953"/>
                </a:lnTo>
                <a:lnTo>
                  <a:pt x="611754" y="203746"/>
                </a:lnTo>
                <a:lnTo>
                  <a:pt x="648924" y="203746"/>
                </a:lnTo>
                <a:cubicBezTo>
                  <a:pt x="657184" y="203746"/>
                  <a:pt x="662690" y="205123"/>
                  <a:pt x="665444" y="207876"/>
                </a:cubicBezTo>
                <a:cubicBezTo>
                  <a:pt x="668197" y="211547"/>
                  <a:pt x="669115" y="217513"/>
                  <a:pt x="668197" y="225773"/>
                </a:cubicBezTo>
                <a:lnTo>
                  <a:pt x="654430" y="318009"/>
                </a:lnTo>
                <a:lnTo>
                  <a:pt x="505751" y="318009"/>
                </a:lnTo>
                <a:lnTo>
                  <a:pt x="522271" y="203746"/>
                </a:lnTo>
                <a:lnTo>
                  <a:pt x="575961" y="203746"/>
                </a:lnTo>
                <a:lnTo>
                  <a:pt x="580091" y="167953"/>
                </a:lnTo>
                <a:lnTo>
                  <a:pt x="525024" y="167953"/>
                </a:lnTo>
                <a:cubicBezTo>
                  <a:pt x="513093" y="221184"/>
                  <a:pt x="496114" y="271202"/>
                  <a:pt x="474088" y="318009"/>
                </a:cubicBezTo>
                <a:lnTo>
                  <a:pt x="432788" y="318009"/>
                </a:lnTo>
                <a:cubicBezTo>
                  <a:pt x="446555" y="293229"/>
                  <a:pt x="458027" y="267990"/>
                  <a:pt x="467204" y="242293"/>
                </a:cubicBezTo>
                <a:cubicBezTo>
                  <a:pt x="476382" y="216595"/>
                  <a:pt x="484642" y="188144"/>
                  <a:pt x="491984" y="156940"/>
                </a:cubicBezTo>
                <a:cubicBezTo>
                  <a:pt x="498409" y="125735"/>
                  <a:pt x="505751" y="75717"/>
                  <a:pt x="514011" y="6884"/>
                </a:cubicBezTo>
                <a:close/>
                <a:moveTo>
                  <a:pt x="174729" y="5572"/>
                </a:moveTo>
                <a:lnTo>
                  <a:pt x="211726" y="5572"/>
                </a:lnTo>
                <a:cubicBezTo>
                  <a:pt x="203839" y="27240"/>
                  <a:pt x="196440" y="44097"/>
                  <a:pt x="189528" y="56142"/>
                </a:cubicBezTo>
                <a:lnTo>
                  <a:pt x="151067" y="56142"/>
                </a:lnTo>
                <a:cubicBezTo>
                  <a:pt x="157965" y="44097"/>
                  <a:pt x="165852" y="27240"/>
                  <a:pt x="174729" y="5572"/>
                </a:cubicBezTo>
                <a:close/>
                <a:moveTo>
                  <a:pt x="48979" y="5572"/>
                </a:moveTo>
                <a:lnTo>
                  <a:pt x="84493" y="5572"/>
                </a:lnTo>
                <a:cubicBezTo>
                  <a:pt x="87447" y="24831"/>
                  <a:pt x="91391" y="41687"/>
                  <a:pt x="96324" y="56142"/>
                </a:cubicBezTo>
                <a:lnTo>
                  <a:pt x="59326" y="56142"/>
                </a:lnTo>
                <a:close/>
                <a:moveTo>
                  <a:pt x="111123" y="1958"/>
                </a:moveTo>
                <a:lnTo>
                  <a:pt x="149583" y="1958"/>
                </a:lnTo>
                <a:lnTo>
                  <a:pt x="142184" y="66962"/>
                </a:lnTo>
                <a:lnTo>
                  <a:pt x="208758" y="66962"/>
                </a:lnTo>
                <a:lnTo>
                  <a:pt x="206242" y="86444"/>
                </a:lnTo>
                <a:lnTo>
                  <a:pt x="216577" y="64827"/>
                </a:lnTo>
                <a:cubicBezTo>
                  <a:pt x="227669" y="40718"/>
                  <a:pt x="235825" y="20930"/>
                  <a:pt x="241045" y="5464"/>
                </a:cubicBezTo>
                <a:lnTo>
                  <a:pt x="278903" y="5464"/>
                </a:lnTo>
                <a:lnTo>
                  <a:pt x="254102" y="69608"/>
                </a:lnTo>
                <a:lnTo>
                  <a:pt x="345478" y="69608"/>
                </a:lnTo>
                <a:lnTo>
                  <a:pt x="341563" y="102368"/>
                </a:lnTo>
                <a:lnTo>
                  <a:pt x="314137" y="102368"/>
                </a:lnTo>
                <a:cubicBezTo>
                  <a:pt x="305447" y="145116"/>
                  <a:pt x="288913" y="186961"/>
                  <a:pt x="264534" y="227902"/>
                </a:cubicBezTo>
                <a:lnTo>
                  <a:pt x="318052" y="317966"/>
                </a:lnTo>
                <a:lnTo>
                  <a:pt x="272386" y="317966"/>
                </a:lnTo>
                <a:cubicBezTo>
                  <a:pt x="264541" y="303411"/>
                  <a:pt x="254969" y="284761"/>
                  <a:pt x="243669" y="262018"/>
                </a:cubicBezTo>
                <a:cubicBezTo>
                  <a:pt x="225386" y="289307"/>
                  <a:pt x="212329" y="307956"/>
                  <a:pt x="204499" y="317966"/>
                </a:cubicBezTo>
                <a:lnTo>
                  <a:pt x="156208" y="317966"/>
                </a:lnTo>
                <a:lnTo>
                  <a:pt x="167622" y="306673"/>
                </a:lnTo>
                <a:lnTo>
                  <a:pt x="119684" y="306673"/>
                </a:lnTo>
                <a:lnTo>
                  <a:pt x="98475" y="295896"/>
                </a:lnTo>
                <a:lnTo>
                  <a:pt x="63628" y="317471"/>
                </a:lnTo>
                <a:lnTo>
                  <a:pt x="0" y="317471"/>
                </a:lnTo>
                <a:cubicBezTo>
                  <a:pt x="25254" y="305483"/>
                  <a:pt x="48485" y="292698"/>
                  <a:pt x="69694" y="279118"/>
                </a:cubicBezTo>
                <a:lnTo>
                  <a:pt x="25748" y="255156"/>
                </a:lnTo>
                <a:lnTo>
                  <a:pt x="56056" y="221600"/>
                </a:lnTo>
                <a:lnTo>
                  <a:pt x="18177" y="221600"/>
                </a:lnTo>
                <a:lnTo>
                  <a:pt x="22715" y="196433"/>
                </a:lnTo>
                <a:lnTo>
                  <a:pt x="77265" y="196433"/>
                </a:lnTo>
                <a:lnTo>
                  <a:pt x="93936" y="173653"/>
                </a:lnTo>
                <a:lnTo>
                  <a:pt x="137860" y="173653"/>
                </a:lnTo>
                <a:lnTo>
                  <a:pt x="122717" y="196433"/>
                </a:lnTo>
                <a:lnTo>
                  <a:pt x="175718" y="196433"/>
                </a:lnTo>
                <a:cubicBezTo>
                  <a:pt x="184810" y="196433"/>
                  <a:pt x="189356" y="200828"/>
                  <a:pt x="189356" y="209618"/>
                </a:cubicBezTo>
                <a:cubicBezTo>
                  <a:pt x="188352" y="216000"/>
                  <a:pt x="183806" y="223586"/>
                  <a:pt x="175718" y="232376"/>
                </a:cubicBezTo>
                <a:cubicBezTo>
                  <a:pt x="161593" y="246760"/>
                  <a:pt x="144930" y="261544"/>
                  <a:pt x="125728" y="276731"/>
                </a:cubicBezTo>
                <a:lnTo>
                  <a:pt x="172138" y="302205"/>
                </a:lnTo>
                <a:lnTo>
                  <a:pt x="175949" y="298435"/>
                </a:lnTo>
                <a:cubicBezTo>
                  <a:pt x="195201" y="277795"/>
                  <a:pt x="212985" y="253833"/>
                  <a:pt x="229300" y="226547"/>
                </a:cubicBezTo>
                <a:cubicBezTo>
                  <a:pt x="217126" y="198340"/>
                  <a:pt x="208858" y="175596"/>
                  <a:pt x="204499" y="158316"/>
                </a:cubicBezTo>
                <a:lnTo>
                  <a:pt x="238442" y="158316"/>
                </a:lnTo>
                <a:cubicBezTo>
                  <a:pt x="241052" y="167408"/>
                  <a:pt x="244530" y="178321"/>
                  <a:pt x="248875" y="191055"/>
                </a:cubicBezTo>
                <a:cubicBezTo>
                  <a:pt x="255844" y="176500"/>
                  <a:pt x="261939" y="161493"/>
                  <a:pt x="267159" y="146034"/>
                </a:cubicBezTo>
                <a:cubicBezTo>
                  <a:pt x="271504" y="130561"/>
                  <a:pt x="274981" y="116006"/>
                  <a:pt x="277591" y="102368"/>
                </a:cubicBezTo>
                <a:lnTo>
                  <a:pt x="239754" y="102368"/>
                </a:lnTo>
                <a:lnTo>
                  <a:pt x="216244" y="150121"/>
                </a:lnTo>
                <a:lnTo>
                  <a:pt x="190955" y="150121"/>
                </a:lnTo>
                <a:lnTo>
                  <a:pt x="198412" y="173524"/>
                </a:lnTo>
                <a:lnTo>
                  <a:pt x="158467" y="173524"/>
                </a:lnTo>
                <a:cubicBezTo>
                  <a:pt x="152544" y="149447"/>
                  <a:pt x="148106" y="128976"/>
                  <a:pt x="145152" y="112112"/>
                </a:cubicBezTo>
                <a:lnTo>
                  <a:pt x="180644" y="112112"/>
                </a:lnTo>
                <a:lnTo>
                  <a:pt x="185047" y="129285"/>
                </a:lnTo>
                <a:lnTo>
                  <a:pt x="197737" y="104233"/>
                </a:lnTo>
                <a:lnTo>
                  <a:pt x="199153" y="101271"/>
                </a:lnTo>
                <a:lnTo>
                  <a:pt x="137752" y="101271"/>
                </a:lnTo>
                <a:lnTo>
                  <a:pt x="130353" y="166297"/>
                </a:lnTo>
                <a:lnTo>
                  <a:pt x="91892" y="166297"/>
                </a:lnTo>
                <a:lnTo>
                  <a:pt x="99271" y="101271"/>
                </a:lnTo>
                <a:lnTo>
                  <a:pt x="34180" y="101271"/>
                </a:lnTo>
                <a:lnTo>
                  <a:pt x="38611" y="66962"/>
                </a:lnTo>
                <a:lnTo>
                  <a:pt x="103723" y="66962"/>
                </a:lnTo>
                <a:close/>
                <a:moveTo>
                  <a:pt x="1200964" y="1377"/>
                </a:moveTo>
                <a:lnTo>
                  <a:pt x="1243641" y="1377"/>
                </a:lnTo>
                <a:cubicBezTo>
                  <a:pt x="1239970" y="7802"/>
                  <a:pt x="1236757" y="13308"/>
                  <a:pt x="1234004" y="17897"/>
                </a:cubicBezTo>
                <a:lnTo>
                  <a:pt x="1301460" y="17897"/>
                </a:lnTo>
                <a:cubicBezTo>
                  <a:pt x="1305132" y="17897"/>
                  <a:pt x="1308344" y="18356"/>
                  <a:pt x="1311097" y="19274"/>
                </a:cubicBezTo>
                <a:cubicBezTo>
                  <a:pt x="1312933" y="20191"/>
                  <a:pt x="1313850" y="22945"/>
                  <a:pt x="1313850" y="27534"/>
                </a:cubicBezTo>
                <a:cubicBezTo>
                  <a:pt x="1313850" y="30287"/>
                  <a:pt x="1312474" y="34417"/>
                  <a:pt x="1309720" y="39924"/>
                </a:cubicBezTo>
                <a:cubicBezTo>
                  <a:pt x="1306967" y="46348"/>
                  <a:pt x="1302378" y="53690"/>
                  <a:pt x="1295954" y="61950"/>
                </a:cubicBezTo>
                <a:lnTo>
                  <a:pt x="1368917" y="61950"/>
                </a:lnTo>
                <a:cubicBezTo>
                  <a:pt x="1378094" y="61950"/>
                  <a:pt x="1384060" y="62868"/>
                  <a:pt x="1386814" y="64703"/>
                </a:cubicBezTo>
                <a:cubicBezTo>
                  <a:pt x="1388649" y="67457"/>
                  <a:pt x="1389108" y="72505"/>
                  <a:pt x="1388190" y="79847"/>
                </a:cubicBezTo>
                <a:lnTo>
                  <a:pt x="1378554" y="148680"/>
                </a:lnTo>
                <a:lnTo>
                  <a:pt x="1261537" y="148680"/>
                </a:lnTo>
                <a:cubicBezTo>
                  <a:pt x="1256948" y="155104"/>
                  <a:pt x="1250983" y="160611"/>
                  <a:pt x="1243641" y="165200"/>
                </a:cubicBezTo>
                <a:lnTo>
                  <a:pt x="1265667" y="165200"/>
                </a:lnTo>
                <a:cubicBezTo>
                  <a:pt x="1272092" y="165200"/>
                  <a:pt x="1276680" y="166117"/>
                  <a:pt x="1279434" y="167953"/>
                </a:cubicBezTo>
                <a:cubicBezTo>
                  <a:pt x="1282187" y="170706"/>
                  <a:pt x="1283105" y="174836"/>
                  <a:pt x="1282187" y="180343"/>
                </a:cubicBezTo>
                <a:lnTo>
                  <a:pt x="1279434" y="194110"/>
                </a:lnTo>
                <a:lnTo>
                  <a:pt x="1284941" y="203746"/>
                </a:lnTo>
                <a:cubicBezTo>
                  <a:pt x="1295036" y="199157"/>
                  <a:pt x="1305132" y="193192"/>
                  <a:pt x="1315227" y="185850"/>
                </a:cubicBezTo>
                <a:cubicBezTo>
                  <a:pt x="1325323" y="179425"/>
                  <a:pt x="1332206" y="173001"/>
                  <a:pt x="1335877" y="166576"/>
                </a:cubicBezTo>
                <a:lnTo>
                  <a:pt x="1388190" y="166576"/>
                </a:lnTo>
                <a:cubicBezTo>
                  <a:pt x="1379930" y="177590"/>
                  <a:pt x="1367999" y="188603"/>
                  <a:pt x="1352397" y="199616"/>
                </a:cubicBezTo>
                <a:cubicBezTo>
                  <a:pt x="1336795" y="210629"/>
                  <a:pt x="1320275" y="219807"/>
                  <a:pt x="1302837" y="227149"/>
                </a:cubicBezTo>
                <a:cubicBezTo>
                  <a:pt x="1312933" y="237245"/>
                  <a:pt x="1325782" y="246882"/>
                  <a:pt x="1341384" y="256059"/>
                </a:cubicBezTo>
                <a:cubicBezTo>
                  <a:pt x="1356986" y="266155"/>
                  <a:pt x="1372129" y="273038"/>
                  <a:pt x="1386814" y="276709"/>
                </a:cubicBezTo>
                <a:lnTo>
                  <a:pt x="1371670" y="313879"/>
                </a:lnTo>
                <a:cubicBezTo>
                  <a:pt x="1350561" y="304701"/>
                  <a:pt x="1331747" y="293688"/>
                  <a:pt x="1315227" y="280839"/>
                </a:cubicBezTo>
                <a:cubicBezTo>
                  <a:pt x="1297789" y="267990"/>
                  <a:pt x="1284023" y="253765"/>
                  <a:pt x="1273927" y="238163"/>
                </a:cubicBezTo>
                <a:cubicBezTo>
                  <a:pt x="1268421" y="273038"/>
                  <a:pt x="1263832" y="299653"/>
                  <a:pt x="1260161" y="318009"/>
                </a:cubicBezTo>
                <a:lnTo>
                  <a:pt x="1192704" y="318009"/>
                </a:lnTo>
                <a:lnTo>
                  <a:pt x="1185821" y="289099"/>
                </a:lnTo>
                <a:lnTo>
                  <a:pt x="1227121" y="289099"/>
                </a:lnTo>
                <a:cubicBezTo>
                  <a:pt x="1232628" y="260648"/>
                  <a:pt x="1237675" y="230820"/>
                  <a:pt x="1242264" y="199616"/>
                </a:cubicBezTo>
                <a:cubicBezTo>
                  <a:pt x="1243182" y="194110"/>
                  <a:pt x="1241805" y="191356"/>
                  <a:pt x="1238134" y="191356"/>
                </a:cubicBezTo>
                <a:lnTo>
                  <a:pt x="1195458" y="191356"/>
                </a:lnTo>
                <a:cubicBezTo>
                  <a:pt x="1167924" y="202369"/>
                  <a:pt x="1134426" y="210629"/>
                  <a:pt x="1094962" y="216136"/>
                </a:cubicBezTo>
                <a:lnTo>
                  <a:pt x="1103221" y="180343"/>
                </a:lnTo>
                <a:cubicBezTo>
                  <a:pt x="1160123" y="173001"/>
                  <a:pt x="1197752" y="162446"/>
                  <a:pt x="1216108" y="148680"/>
                </a:cubicBezTo>
                <a:lnTo>
                  <a:pt x="1136261" y="148680"/>
                </a:lnTo>
                <a:lnTo>
                  <a:pt x="1147275" y="85353"/>
                </a:lnTo>
                <a:cubicBezTo>
                  <a:pt x="1134426" y="90860"/>
                  <a:pt x="1121118" y="94990"/>
                  <a:pt x="1107351" y="97743"/>
                </a:cubicBezTo>
                <a:lnTo>
                  <a:pt x="1121118" y="56443"/>
                </a:lnTo>
                <a:cubicBezTo>
                  <a:pt x="1140391" y="51855"/>
                  <a:pt x="1156452" y="44971"/>
                  <a:pt x="1169301" y="35794"/>
                </a:cubicBezTo>
                <a:cubicBezTo>
                  <a:pt x="1181232" y="26616"/>
                  <a:pt x="1191787" y="15144"/>
                  <a:pt x="1200964" y="1377"/>
                </a:cubicBezTo>
                <a:close/>
                <a:moveTo>
                  <a:pt x="432788" y="0"/>
                </a:moveTo>
                <a:lnTo>
                  <a:pt x="468581" y="0"/>
                </a:lnTo>
                <a:lnTo>
                  <a:pt x="460321" y="67457"/>
                </a:lnTo>
                <a:lnTo>
                  <a:pt x="494738" y="67457"/>
                </a:lnTo>
                <a:lnTo>
                  <a:pt x="490608" y="97743"/>
                </a:lnTo>
                <a:lnTo>
                  <a:pt x="454814" y="97743"/>
                </a:lnTo>
                <a:lnTo>
                  <a:pt x="446555" y="156940"/>
                </a:lnTo>
                <a:lnTo>
                  <a:pt x="482348" y="145926"/>
                </a:lnTo>
                <a:lnTo>
                  <a:pt x="476841" y="177590"/>
                </a:lnTo>
                <a:lnTo>
                  <a:pt x="442425" y="189980"/>
                </a:lnTo>
                <a:lnTo>
                  <a:pt x="424528" y="318009"/>
                </a:lnTo>
                <a:lnTo>
                  <a:pt x="361202" y="318009"/>
                </a:lnTo>
                <a:lnTo>
                  <a:pt x="351565" y="287722"/>
                </a:lnTo>
                <a:lnTo>
                  <a:pt x="391488" y="287722"/>
                </a:lnTo>
                <a:lnTo>
                  <a:pt x="402501" y="205123"/>
                </a:lnTo>
                <a:lnTo>
                  <a:pt x="376345" y="213383"/>
                </a:lnTo>
                <a:lnTo>
                  <a:pt x="362578" y="183096"/>
                </a:lnTo>
                <a:lnTo>
                  <a:pt x="408008" y="169330"/>
                </a:lnTo>
                <a:lnTo>
                  <a:pt x="417645" y="97743"/>
                </a:lnTo>
                <a:lnTo>
                  <a:pt x="380475" y="97743"/>
                </a:lnTo>
                <a:lnTo>
                  <a:pt x="384605" y="67457"/>
                </a:lnTo>
                <a:lnTo>
                  <a:pt x="423151" y="6745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3413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80828294-5D3E-DD4C-8804-3C8B6A6AC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716" y="362337"/>
            <a:ext cx="1957387" cy="833419"/>
          </a:xfrm>
          <a:prstGeom prst="rect">
            <a:avLst/>
          </a:prstGeom>
        </p:spPr>
      </p:pic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4296E5BB-6317-B940-A8B7-B4B31FA72D34}"/>
              </a:ext>
            </a:extLst>
          </p:cNvPr>
          <p:cNvCxnSpPr/>
          <p:nvPr/>
        </p:nvCxnSpPr>
        <p:spPr>
          <a:xfrm>
            <a:off x="455051" y="1195756"/>
            <a:ext cx="11281897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17341B22-B285-7A4D-ABD8-952F9293B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4699" y="2781867"/>
            <a:ext cx="5346686" cy="2576716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8E03BA34-2D18-0E45-A852-FFED3A4DD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2845" y="1889351"/>
            <a:ext cx="523214" cy="523214"/>
          </a:xfrm>
          <a:prstGeom prst="rect">
            <a:avLst/>
          </a:prstGeom>
        </p:spPr>
      </p:pic>
      <p:sp>
        <p:nvSpPr>
          <p:cNvPr id="21" name="任意形状 20">
            <a:extLst>
              <a:ext uri="{FF2B5EF4-FFF2-40B4-BE49-F238E27FC236}">
                <a16:creationId xmlns:a16="http://schemas.microsoft.com/office/drawing/2014/main" id="{62441D40-FA93-EA4E-B877-C53DDA46F608}"/>
              </a:ext>
            </a:extLst>
          </p:cNvPr>
          <p:cNvSpPr/>
          <p:nvPr/>
        </p:nvSpPr>
        <p:spPr>
          <a:xfrm>
            <a:off x="1649448" y="1964033"/>
            <a:ext cx="1616177" cy="370077"/>
          </a:xfrm>
          <a:custGeom>
            <a:avLst/>
            <a:gdLst/>
            <a:ahLst/>
            <a:cxnLst/>
            <a:rect l="l" t="t" r="r" b="b"/>
            <a:pathLst>
              <a:path w="1616177" h="370077">
                <a:moveTo>
                  <a:pt x="1458736" y="288632"/>
                </a:moveTo>
                <a:lnTo>
                  <a:pt x="1510308" y="288632"/>
                </a:lnTo>
                <a:lnTo>
                  <a:pt x="1585304" y="357503"/>
                </a:lnTo>
                <a:lnTo>
                  <a:pt x="1521233" y="357503"/>
                </a:lnTo>
                <a:close/>
                <a:moveTo>
                  <a:pt x="1314995" y="288632"/>
                </a:moveTo>
                <a:lnTo>
                  <a:pt x="1371242" y="288632"/>
                </a:lnTo>
                <a:lnTo>
                  <a:pt x="1294671" y="357503"/>
                </a:lnTo>
                <a:lnTo>
                  <a:pt x="1229050" y="357503"/>
                </a:lnTo>
                <a:cubicBezTo>
                  <a:pt x="1249883" y="343854"/>
                  <a:pt x="1278531" y="320897"/>
                  <a:pt x="1314995" y="288632"/>
                </a:cubicBezTo>
                <a:close/>
                <a:moveTo>
                  <a:pt x="1397790" y="275608"/>
                </a:moveTo>
                <a:lnTo>
                  <a:pt x="1441563" y="275608"/>
                </a:lnTo>
                <a:lnTo>
                  <a:pt x="1430613" y="366803"/>
                </a:lnTo>
                <a:lnTo>
                  <a:pt x="1350918" y="366803"/>
                </a:lnTo>
                <a:lnTo>
                  <a:pt x="1339994" y="331430"/>
                </a:lnTo>
                <a:lnTo>
                  <a:pt x="1389991" y="331430"/>
                </a:lnTo>
                <a:close/>
                <a:moveTo>
                  <a:pt x="1341394" y="206787"/>
                </a:moveTo>
                <a:lnTo>
                  <a:pt x="1333394" y="248710"/>
                </a:lnTo>
                <a:lnTo>
                  <a:pt x="1515508" y="248710"/>
                </a:lnTo>
                <a:lnTo>
                  <a:pt x="1520308" y="211337"/>
                </a:lnTo>
                <a:cubicBezTo>
                  <a:pt x="1521374" y="208304"/>
                  <a:pt x="1519774" y="206787"/>
                  <a:pt x="1515508" y="206787"/>
                </a:cubicBezTo>
                <a:close/>
                <a:moveTo>
                  <a:pt x="208213" y="197763"/>
                </a:moveTo>
                <a:lnTo>
                  <a:pt x="194364" y="271808"/>
                </a:lnTo>
                <a:lnTo>
                  <a:pt x="299057" y="271808"/>
                </a:lnTo>
                <a:lnTo>
                  <a:pt x="311381" y="201663"/>
                </a:lnTo>
                <a:cubicBezTo>
                  <a:pt x="312415" y="199063"/>
                  <a:pt x="311390" y="197763"/>
                  <a:pt x="308307" y="197763"/>
                </a:cubicBezTo>
                <a:close/>
                <a:moveTo>
                  <a:pt x="1304646" y="184139"/>
                </a:moveTo>
                <a:lnTo>
                  <a:pt x="1537882" y="184139"/>
                </a:lnTo>
                <a:cubicBezTo>
                  <a:pt x="1549598" y="184139"/>
                  <a:pt x="1557580" y="185647"/>
                  <a:pt x="1561830" y="188663"/>
                </a:cubicBezTo>
                <a:cubicBezTo>
                  <a:pt x="1565030" y="192447"/>
                  <a:pt x="1565563" y="198871"/>
                  <a:pt x="1563430" y="207937"/>
                </a:cubicBezTo>
                <a:lnTo>
                  <a:pt x="1552256" y="271383"/>
                </a:lnTo>
                <a:lnTo>
                  <a:pt x="1371742" y="271383"/>
                </a:lnTo>
                <a:lnTo>
                  <a:pt x="1287072" y="271383"/>
                </a:lnTo>
                <a:close/>
                <a:moveTo>
                  <a:pt x="645611" y="146091"/>
                </a:moveTo>
                <a:lnTo>
                  <a:pt x="636012" y="213287"/>
                </a:lnTo>
                <a:lnTo>
                  <a:pt x="725606" y="213287"/>
                </a:lnTo>
                <a:lnTo>
                  <a:pt x="736805" y="146091"/>
                </a:lnTo>
                <a:close/>
                <a:moveTo>
                  <a:pt x="509619" y="146091"/>
                </a:moveTo>
                <a:lnTo>
                  <a:pt x="496820" y="213287"/>
                </a:lnTo>
                <a:lnTo>
                  <a:pt x="589614" y="213287"/>
                </a:lnTo>
                <a:lnTo>
                  <a:pt x="599214" y="146091"/>
                </a:lnTo>
                <a:close/>
                <a:moveTo>
                  <a:pt x="37848" y="141841"/>
                </a:moveTo>
                <a:lnTo>
                  <a:pt x="96919" y="141841"/>
                </a:lnTo>
                <a:cubicBezTo>
                  <a:pt x="104986" y="141841"/>
                  <a:pt x="110535" y="143350"/>
                  <a:pt x="113568" y="146366"/>
                </a:cubicBezTo>
                <a:cubicBezTo>
                  <a:pt x="116602" y="149383"/>
                  <a:pt x="117610" y="154916"/>
                  <a:pt x="116593" y="162965"/>
                </a:cubicBezTo>
                <a:lnTo>
                  <a:pt x="102969" y="265534"/>
                </a:lnTo>
                <a:cubicBezTo>
                  <a:pt x="97919" y="276600"/>
                  <a:pt x="92870" y="286657"/>
                  <a:pt x="87820" y="295707"/>
                </a:cubicBezTo>
                <a:cubicBezTo>
                  <a:pt x="100953" y="307773"/>
                  <a:pt x="121143" y="316322"/>
                  <a:pt x="148391" y="321355"/>
                </a:cubicBezTo>
                <a:cubicBezTo>
                  <a:pt x="175656" y="327388"/>
                  <a:pt x="208979" y="330405"/>
                  <a:pt x="248360" y="330405"/>
                </a:cubicBezTo>
                <a:lnTo>
                  <a:pt x="357379" y="330405"/>
                </a:lnTo>
                <a:lnTo>
                  <a:pt x="345279" y="368102"/>
                </a:lnTo>
                <a:lnTo>
                  <a:pt x="246835" y="368102"/>
                </a:lnTo>
                <a:cubicBezTo>
                  <a:pt x="206454" y="368102"/>
                  <a:pt x="172631" y="364586"/>
                  <a:pt x="145367" y="357553"/>
                </a:cubicBezTo>
                <a:cubicBezTo>
                  <a:pt x="117102" y="351520"/>
                  <a:pt x="92370" y="340963"/>
                  <a:pt x="71171" y="325880"/>
                </a:cubicBezTo>
                <a:lnTo>
                  <a:pt x="45423" y="368102"/>
                </a:lnTo>
                <a:lnTo>
                  <a:pt x="0" y="368102"/>
                </a:lnTo>
                <a:lnTo>
                  <a:pt x="65121" y="253484"/>
                </a:lnTo>
                <a:lnTo>
                  <a:pt x="75721" y="182589"/>
                </a:lnTo>
                <a:cubicBezTo>
                  <a:pt x="75721" y="180572"/>
                  <a:pt x="75212" y="179064"/>
                  <a:pt x="74196" y="178064"/>
                </a:cubicBezTo>
                <a:cubicBezTo>
                  <a:pt x="73196" y="177047"/>
                  <a:pt x="71679" y="176539"/>
                  <a:pt x="69646" y="176539"/>
                </a:cubicBezTo>
                <a:lnTo>
                  <a:pt x="31798" y="176539"/>
                </a:lnTo>
                <a:close/>
                <a:moveTo>
                  <a:pt x="1362267" y="73820"/>
                </a:moveTo>
                <a:lnTo>
                  <a:pt x="1357368" y="96619"/>
                </a:lnTo>
                <a:lnTo>
                  <a:pt x="1528957" y="96619"/>
                </a:lnTo>
                <a:lnTo>
                  <a:pt x="1533857" y="73820"/>
                </a:lnTo>
                <a:close/>
                <a:moveTo>
                  <a:pt x="658410" y="45297"/>
                </a:moveTo>
                <a:lnTo>
                  <a:pt x="650411" y="110893"/>
                </a:lnTo>
                <a:lnTo>
                  <a:pt x="741605" y="110893"/>
                </a:lnTo>
                <a:lnTo>
                  <a:pt x="749605" y="58096"/>
                </a:lnTo>
                <a:cubicBezTo>
                  <a:pt x="750671" y="53830"/>
                  <a:pt x="750671" y="50630"/>
                  <a:pt x="749605" y="48497"/>
                </a:cubicBezTo>
                <a:cubicBezTo>
                  <a:pt x="748538" y="46364"/>
                  <a:pt x="744805" y="45297"/>
                  <a:pt x="738405" y="45297"/>
                </a:cubicBezTo>
                <a:close/>
                <a:moveTo>
                  <a:pt x="524018" y="45297"/>
                </a:moveTo>
                <a:lnTo>
                  <a:pt x="514419" y="110893"/>
                </a:lnTo>
                <a:lnTo>
                  <a:pt x="604014" y="110893"/>
                </a:lnTo>
                <a:lnTo>
                  <a:pt x="613613" y="45297"/>
                </a:lnTo>
                <a:close/>
                <a:moveTo>
                  <a:pt x="1376991" y="26873"/>
                </a:moveTo>
                <a:lnTo>
                  <a:pt x="1369617" y="49672"/>
                </a:lnTo>
                <a:lnTo>
                  <a:pt x="1538757" y="49672"/>
                </a:lnTo>
                <a:lnTo>
                  <a:pt x="1541206" y="37623"/>
                </a:lnTo>
                <a:cubicBezTo>
                  <a:pt x="1542840" y="34039"/>
                  <a:pt x="1542840" y="31356"/>
                  <a:pt x="1541206" y="29573"/>
                </a:cubicBezTo>
                <a:cubicBezTo>
                  <a:pt x="1539573" y="27773"/>
                  <a:pt x="1532215" y="26873"/>
                  <a:pt x="1519133" y="26873"/>
                </a:cubicBezTo>
                <a:close/>
                <a:moveTo>
                  <a:pt x="51472" y="21174"/>
                </a:moveTo>
                <a:lnTo>
                  <a:pt x="92370" y="21174"/>
                </a:lnTo>
                <a:cubicBezTo>
                  <a:pt x="102469" y="52355"/>
                  <a:pt x="114077" y="83528"/>
                  <a:pt x="127193" y="114693"/>
                </a:cubicBezTo>
                <a:lnTo>
                  <a:pt x="83295" y="114693"/>
                </a:lnTo>
                <a:close/>
                <a:moveTo>
                  <a:pt x="999189" y="10099"/>
                </a:moveTo>
                <a:lnTo>
                  <a:pt x="1181578" y="10099"/>
                </a:lnTo>
                <a:cubicBezTo>
                  <a:pt x="1185845" y="10099"/>
                  <a:pt x="1189578" y="10633"/>
                  <a:pt x="1192778" y="11699"/>
                </a:cubicBezTo>
                <a:cubicBezTo>
                  <a:pt x="1195978" y="12766"/>
                  <a:pt x="1197577" y="16499"/>
                  <a:pt x="1197577" y="22899"/>
                </a:cubicBezTo>
                <a:cubicBezTo>
                  <a:pt x="1197577" y="34631"/>
                  <a:pt x="1194378" y="43697"/>
                  <a:pt x="1187978" y="50097"/>
                </a:cubicBezTo>
                <a:cubicBezTo>
                  <a:pt x="1173045" y="63963"/>
                  <a:pt x="1147980" y="83161"/>
                  <a:pt x="1112783" y="107693"/>
                </a:cubicBezTo>
                <a:lnTo>
                  <a:pt x="1093584" y="118893"/>
                </a:lnTo>
                <a:lnTo>
                  <a:pt x="1171979" y="118893"/>
                </a:lnTo>
                <a:cubicBezTo>
                  <a:pt x="1185845" y="118893"/>
                  <a:pt x="1194911" y="121026"/>
                  <a:pt x="1199177" y="125292"/>
                </a:cubicBezTo>
                <a:cubicBezTo>
                  <a:pt x="1202377" y="129559"/>
                  <a:pt x="1202910" y="138092"/>
                  <a:pt x="1200777" y="150891"/>
                </a:cubicBezTo>
                <a:lnTo>
                  <a:pt x="1168779" y="363678"/>
                </a:lnTo>
                <a:lnTo>
                  <a:pt x="1079185" y="363678"/>
                </a:lnTo>
                <a:lnTo>
                  <a:pt x="1063186" y="325280"/>
                </a:lnTo>
                <a:lnTo>
                  <a:pt x="1130382" y="325280"/>
                </a:lnTo>
                <a:lnTo>
                  <a:pt x="1155980" y="158890"/>
                </a:lnTo>
                <a:cubicBezTo>
                  <a:pt x="1157046" y="157824"/>
                  <a:pt x="1157580" y="156224"/>
                  <a:pt x="1157580" y="154091"/>
                </a:cubicBezTo>
                <a:cubicBezTo>
                  <a:pt x="1156513" y="153024"/>
                  <a:pt x="1154913" y="152491"/>
                  <a:pt x="1152780" y="152491"/>
                </a:cubicBezTo>
                <a:lnTo>
                  <a:pt x="1149580" y="152491"/>
                </a:lnTo>
                <a:cubicBezTo>
                  <a:pt x="1136781" y="191955"/>
                  <a:pt x="1121315" y="223953"/>
                  <a:pt x="1103183" y="248485"/>
                </a:cubicBezTo>
                <a:cubicBezTo>
                  <a:pt x="1085051" y="274083"/>
                  <a:pt x="1063186" y="295949"/>
                  <a:pt x="1037587" y="314081"/>
                </a:cubicBezTo>
                <a:cubicBezTo>
                  <a:pt x="1011989" y="333280"/>
                  <a:pt x="980524" y="351945"/>
                  <a:pt x="943193" y="370077"/>
                </a:cubicBezTo>
                <a:lnTo>
                  <a:pt x="951192" y="318881"/>
                </a:lnTo>
                <a:cubicBezTo>
                  <a:pt x="991723" y="299682"/>
                  <a:pt x="1024788" y="276216"/>
                  <a:pt x="1050386" y="248485"/>
                </a:cubicBezTo>
                <a:cubicBezTo>
                  <a:pt x="1075985" y="220753"/>
                  <a:pt x="1095184" y="188755"/>
                  <a:pt x="1107983" y="152491"/>
                </a:cubicBezTo>
                <a:lnTo>
                  <a:pt x="1087184" y="152491"/>
                </a:lnTo>
                <a:cubicBezTo>
                  <a:pt x="1080784" y="165290"/>
                  <a:pt x="1072785" y="179156"/>
                  <a:pt x="1063186" y="194088"/>
                </a:cubicBezTo>
                <a:cubicBezTo>
                  <a:pt x="1052519" y="209021"/>
                  <a:pt x="1039187" y="223420"/>
                  <a:pt x="1023188" y="237285"/>
                </a:cubicBezTo>
                <a:cubicBezTo>
                  <a:pt x="1006122" y="251151"/>
                  <a:pt x="986390" y="264484"/>
                  <a:pt x="963992" y="277283"/>
                </a:cubicBezTo>
                <a:lnTo>
                  <a:pt x="970391" y="224486"/>
                </a:lnTo>
                <a:cubicBezTo>
                  <a:pt x="987457" y="214887"/>
                  <a:pt x="1001856" y="204221"/>
                  <a:pt x="1013589" y="192488"/>
                </a:cubicBezTo>
                <a:cubicBezTo>
                  <a:pt x="1025321" y="180756"/>
                  <a:pt x="1034921" y="167423"/>
                  <a:pt x="1042387" y="152491"/>
                </a:cubicBezTo>
                <a:lnTo>
                  <a:pt x="981591" y="152491"/>
                </a:lnTo>
                <a:cubicBezTo>
                  <a:pt x="1065852" y="97027"/>
                  <a:pt x="1114916" y="62363"/>
                  <a:pt x="1128782" y="48497"/>
                </a:cubicBezTo>
                <a:cubicBezTo>
                  <a:pt x="1131981" y="46364"/>
                  <a:pt x="1131448" y="45297"/>
                  <a:pt x="1127182" y="45297"/>
                </a:cubicBezTo>
                <a:lnTo>
                  <a:pt x="992790" y="45297"/>
                </a:lnTo>
                <a:close/>
                <a:moveTo>
                  <a:pt x="480821" y="8499"/>
                </a:moveTo>
                <a:lnTo>
                  <a:pt x="773603" y="8499"/>
                </a:lnTo>
                <a:cubicBezTo>
                  <a:pt x="783203" y="8499"/>
                  <a:pt x="790669" y="9566"/>
                  <a:pt x="796002" y="11699"/>
                </a:cubicBezTo>
                <a:cubicBezTo>
                  <a:pt x="800268" y="14899"/>
                  <a:pt x="801335" y="22365"/>
                  <a:pt x="799202" y="34098"/>
                </a:cubicBezTo>
                <a:lnTo>
                  <a:pt x="752804" y="362078"/>
                </a:lnTo>
                <a:lnTo>
                  <a:pt x="664810" y="362078"/>
                </a:lnTo>
                <a:lnTo>
                  <a:pt x="653611" y="325280"/>
                </a:lnTo>
                <a:lnTo>
                  <a:pt x="709607" y="325280"/>
                </a:lnTo>
                <a:lnTo>
                  <a:pt x="720806" y="248485"/>
                </a:lnTo>
                <a:lnTo>
                  <a:pt x="631212" y="248485"/>
                </a:lnTo>
                <a:lnTo>
                  <a:pt x="615213" y="362078"/>
                </a:lnTo>
                <a:lnTo>
                  <a:pt x="568816" y="362078"/>
                </a:lnTo>
                <a:lnTo>
                  <a:pt x="584815" y="248485"/>
                </a:lnTo>
                <a:lnTo>
                  <a:pt x="488821" y="248485"/>
                </a:lnTo>
                <a:cubicBezTo>
                  <a:pt x="479221" y="290082"/>
                  <a:pt x="469088" y="327947"/>
                  <a:pt x="458422" y="362078"/>
                </a:cubicBezTo>
                <a:lnTo>
                  <a:pt x="407226" y="362078"/>
                </a:lnTo>
                <a:cubicBezTo>
                  <a:pt x="426424" y="304481"/>
                  <a:pt x="441890" y="247418"/>
                  <a:pt x="453623" y="190888"/>
                </a:cubicBezTo>
                <a:cubicBezTo>
                  <a:pt x="465355" y="134358"/>
                  <a:pt x="474421" y="73562"/>
                  <a:pt x="480821" y="8499"/>
                </a:cubicBezTo>
                <a:close/>
                <a:moveTo>
                  <a:pt x="1335319" y="5425"/>
                </a:moveTo>
                <a:lnTo>
                  <a:pt x="1553456" y="5425"/>
                </a:lnTo>
                <a:cubicBezTo>
                  <a:pt x="1571421" y="5425"/>
                  <a:pt x="1582862" y="7216"/>
                  <a:pt x="1587779" y="10799"/>
                </a:cubicBezTo>
                <a:cubicBezTo>
                  <a:pt x="1592678" y="14366"/>
                  <a:pt x="1593495" y="21515"/>
                  <a:pt x="1590228" y="32248"/>
                </a:cubicBezTo>
                <a:lnTo>
                  <a:pt x="1570605" y="122092"/>
                </a:lnTo>
                <a:lnTo>
                  <a:pt x="1459648" y="122092"/>
                </a:lnTo>
                <a:lnTo>
                  <a:pt x="1465036" y="139466"/>
                </a:lnTo>
                <a:lnTo>
                  <a:pt x="1616177" y="139466"/>
                </a:lnTo>
                <a:lnTo>
                  <a:pt x="1611402" y="169365"/>
                </a:lnTo>
                <a:lnTo>
                  <a:pt x="1255049" y="169365"/>
                </a:lnTo>
                <a:lnTo>
                  <a:pt x="1259824" y="139466"/>
                </a:lnTo>
                <a:lnTo>
                  <a:pt x="1412539" y="139466"/>
                </a:lnTo>
                <a:lnTo>
                  <a:pt x="1407130" y="122092"/>
                </a:lnTo>
                <a:lnTo>
                  <a:pt x="1305896" y="122092"/>
                </a:lnTo>
                <a:close/>
                <a:moveTo>
                  <a:pt x="386827" y="2925"/>
                </a:moveTo>
                <a:lnTo>
                  <a:pt x="382227" y="32798"/>
                </a:lnTo>
                <a:cubicBezTo>
                  <a:pt x="351429" y="37131"/>
                  <a:pt x="325764" y="40164"/>
                  <a:pt x="305232" y="41897"/>
                </a:cubicBezTo>
                <a:lnTo>
                  <a:pt x="295982" y="91244"/>
                </a:lnTo>
                <a:lnTo>
                  <a:pt x="383752" y="91244"/>
                </a:lnTo>
                <a:lnTo>
                  <a:pt x="379127" y="119818"/>
                </a:lnTo>
                <a:lnTo>
                  <a:pt x="291383" y="119818"/>
                </a:lnTo>
                <a:lnTo>
                  <a:pt x="283683" y="170490"/>
                </a:lnTo>
                <a:lnTo>
                  <a:pt x="337555" y="170490"/>
                </a:lnTo>
                <a:cubicBezTo>
                  <a:pt x="343721" y="170490"/>
                  <a:pt x="348854" y="171356"/>
                  <a:pt x="352954" y="173089"/>
                </a:cubicBezTo>
                <a:cubicBezTo>
                  <a:pt x="357070" y="174823"/>
                  <a:pt x="358095" y="180447"/>
                  <a:pt x="356029" y="189963"/>
                </a:cubicBezTo>
                <a:lnTo>
                  <a:pt x="339105" y="300382"/>
                </a:lnTo>
                <a:lnTo>
                  <a:pt x="146641" y="300382"/>
                </a:lnTo>
                <a:lnTo>
                  <a:pt x="168190" y="170490"/>
                </a:lnTo>
                <a:lnTo>
                  <a:pt x="239011" y="170490"/>
                </a:lnTo>
                <a:lnTo>
                  <a:pt x="246710" y="119818"/>
                </a:lnTo>
                <a:lnTo>
                  <a:pt x="157416" y="119818"/>
                </a:lnTo>
                <a:lnTo>
                  <a:pt x="163565" y="91244"/>
                </a:lnTo>
                <a:lnTo>
                  <a:pt x="251335" y="91244"/>
                </a:lnTo>
                <a:lnTo>
                  <a:pt x="260584" y="45797"/>
                </a:lnTo>
                <a:lnTo>
                  <a:pt x="174340" y="49672"/>
                </a:lnTo>
                <a:lnTo>
                  <a:pt x="180514" y="22399"/>
                </a:lnTo>
                <a:close/>
                <a:moveTo>
                  <a:pt x="914970" y="0"/>
                </a:moveTo>
                <a:lnTo>
                  <a:pt x="960217" y="0"/>
                </a:lnTo>
                <a:lnTo>
                  <a:pt x="946793" y="91069"/>
                </a:lnTo>
                <a:lnTo>
                  <a:pt x="987015" y="91069"/>
                </a:lnTo>
                <a:lnTo>
                  <a:pt x="981991" y="127517"/>
                </a:lnTo>
                <a:lnTo>
                  <a:pt x="941768" y="127517"/>
                </a:lnTo>
                <a:lnTo>
                  <a:pt x="923344" y="246735"/>
                </a:lnTo>
                <a:lnTo>
                  <a:pt x="965242" y="228511"/>
                </a:lnTo>
                <a:lnTo>
                  <a:pt x="960217" y="273233"/>
                </a:lnTo>
                <a:cubicBezTo>
                  <a:pt x="914403" y="293099"/>
                  <a:pt x="869156" y="310206"/>
                  <a:pt x="824475" y="324555"/>
                </a:cubicBezTo>
                <a:lnTo>
                  <a:pt x="827825" y="283158"/>
                </a:lnTo>
                <a:lnTo>
                  <a:pt x="876422" y="266609"/>
                </a:lnTo>
                <a:lnTo>
                  <a:pt x="896521" y="127517"/>
                </a:lnTo>
                <a:lnTo>
                  <a:pt x="852948" y="127517"/>
                </a:lnTo>
                <a:lnTo>
                  <a:pt x="857998" y="91069"/>
                </a:lnTo>
                <a:lnTo>
                  <a:pt x="901545" y="91069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200" u="none" strike="noStrike" dirty="0">
              <a:solidFill>
                <a:srgbClr val="333333"/>
              </a:solidFill>
              <a:effectLst/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  <p:sp>
        <p:nvSpPr>
          <p:cNvPr id="22" name="任意形状 21">
            <a:extLst>
              <a:ext uri="{FF2B5EF4-FFF2-40B4-BE49-F238E27FC236}">
                <a16:creationId xmlns:a16="http://schemas.microsoft.com/office/drawing/2014/main" id="{D11F3A8B-D2C3-4C43-92F7-17A03537CFAB}"/>
              </a:ext>
            </a:extLst>
          </p:cNvPr>
          <p:cNvSpPr/>
          <p:nvPr/>
        </p:nvSpPr>
        <p:spPr>
          <a:xfrm>
            <a:off x="3621530" y="1962558"/>
            <a:ext cx="1599581" cy="374752"/>
          </a:xfrm>
          <a:custGeom>
            <a:avLst/>
            <a:gdLst/>
            <a:ahLst/>
            <a:cxnLst/>
            <a:rect l="l" t="t" r="r" b="b"/>
            <a:pathLst>
              <a:path w="1599581" h="374752">
                <a:moveTo>
                  <a:pt x="1379116" y="256359"/>
                </a:moveTo>
                <a:lnTo>
                  <a:pt x="1537506" y="256359"/>
                </a:lnTo>
                <a:lnTo>
                  <a:pt x="1532706" y="289957"/>
                </a:lnTo>
                <a:lnTo>
                  <a:pt x="1388715" y="289957"/>
                </a:lnTo>
                <a:close/>
                <a:moveTo>
                  <a:pt x="631786" y="235111"/>
                </a:moveTo>
                <a:lnTo>
                  <a:pt x="616387" y="335030"/>
                </a:lnTo>
                <a:lnTo>
                  <a:pt x="712281" y="335030"/>
                </a:lnTo>
                <a:lnTo>
                  <a:pt x="729405" y="235111"/>
                </a:lnTo>
                <a:close/>
                <a:moveTo>
                  <a:pt x="1314245" y="169640"/>
                </a:moveTo>
                <a:lnTo>
                  <a:pt x="1296721" y="306156"/>
                </a:lnTo>
                <a:lnTo>
                  <a:pt x="1331768" y="306156"/>
                </a:lnTo>
                <a:lnTo>
                  <a:pt x="1346093" y="174689"/>
                </a:lnTo>
                <a:cubicBezTo>
                  <a:pt x="1346093" y="171323"/>
                  <a:pt x="1344501" y="169640"/>
                  <a:pt x="1341318" y="169640"/>
                </a:cubicBezTo>
                <a:close/>
                <a:moveTo>
                  <a:pt x="451872" y="127492"/>
                </a:moveTo>
                <a:lnTo>
                  <a:pt x="495344" y="127492"/>
                </a:lnTo>
                <a:lnTo>
                  <a:pt x="500544" y="255334"/>
                </a:lnTo>
                <a:cubicBezTo>
                  <a:pt x="513310" y="216004"/>
                  <a:pt x="524909" y="173389"/>
                  <a:pt x="535342" y="127492"/>
                </a:cubicBezTo>
                <a:lnTo>
                  <a:pt x="582289" y="127492"/>
                </a:lnTo>
                <a:cubicBezTo>
                  <a:pt x="571856" y="167923"/>
                  <a:pt x="556782" y="214362"/>
                  <a:pt x="537067" y="266809"/>
                </a:cubicBezTo>
                <a:lnTo>
                  <a:pt x="570115" y="253685"/>
                </a:lnTo>
                <a:lnTo>
                  <a:pt x="564890" y="296307"/>
                </a:lnTo>
                <a:cubicBezTo>
                  <a:pt x="519676" y="314889"/>
                  <a:pt x="468671" y="333463"/>
                  <a:pt x="411875" y="352029"/>
                </a:cubicBezTo>
                <a:lnTo>
                  <a:pt x="415349" y="311056"/>
                </a:lnTo>
                <a:lnTo>
                  <a:pt x="490120" y="286483"/>
                </a:lnTo>
                <a:lnTo>
                  <a:pt x="497069" y="263534"/>
                </a:lnTo>
                <a:lnTo>
                  <a:pt x="457072" y="263534"/>
                </a:lnTo>
                <a:close/>
                <a:moveTo>
                  <a:pt x="203220" y="100669"/>
                </a:moveTo>
                <a:lnTo>
                  <a:pt x="157990" y="196863"/>
                </a:lnTo>
                <a:lnTo>
                  <a:pt x="189866" y="271427"/>
                </a:lnTo>
                <a:lnTo>
                  <a:pt x="233635" y="192938"/>
                </a:lnTo>
                <a:close/>
                <a:moveTo>
                  <a:pt x="94394" y="49972"/>
                </a:moveTo>
                <a:lnTo>
                  <a:pt x="91023" y="73570"/>
                </a:lnTo>
                <a:lnTo>
                  <a:pt x="114768" y="73570"/>
                </a:lnTo>
                <a:cubicBezTo>
                  <a:pt x="123867" y="100969"/>
                  <a:pt x="132967" y="127559"/>
                  <a:pt x="142066" y="153341"/>
                </a:cubicBezTo>
                <a:lnTo>
                  <a:pt x="180714" y="73570"/>
                </a:lnTo>
                <a:lnTo>
                  <a:pt x="215961" y="73570"/>
                </a:lnTo>
                <a:lnTo>
                  <a:pt x="214998" y="75620"/>
                </a:lnTo>
                <a:lnTo>
                  <a:pt x="226811" y="75620"/>
                </a:lnTo>
                <a:cubicBezTo>
                  <a:pt x="235910" y="102752"/>
                  <a:pt x="245001" y="129092"/>
                  <a:pt x="254084" y="154641"/>
                </a:cubicBezTo>
                <a:lnTo>
                  <a:pt x="292757" y="75620"/>
                </a:lnTo>
                <a:lnTo>
                  <a:pt x="328005" y="75620"/>
                </a:lnTo>
                <a:lnTo>
                  <a:pt x="270008" y="197738"/>
                </a:lnTo>
                <a:lnTo>
                  <a:pt x="308063" y="285850"/>
                </a:lnTo>
                <a:lnTo>
                  <a:pt x="339179" y="56372"/>
                </a:lnTo>
                <a:cubicBezTo>
                  <a:pt x="340246" y="52105"/>
                  <a:pt x="338646" y="49972"/>
                  <a:pt x="334379" y="49972"/>
                </a:cubicBezTo>
                <a:close/>
                <a:moveTo>
                  <a:pt x="1420713" y="16374"/>
                </a:moveTo>
                <a:lnTo>
                  <a:pt x="1561504" y="16374"/>
                </a:lnTo>
                <a:cubicBezTo>
                  <a:pt x="1574304" y="16374"/>
                  <a:pt x="1582836" y="18507"/>
                  <a:pt x="1587103" y="22774"/>
                </a:cubicBezTo>
                <a:cubicBezTo>
                  <a:pt x="1591369" y="28107"/>
                  <a:pt x="1591903" y="37173"/>
                  <a:pt x="1588703" y="49972"/>
                </a:cubicBezTo>
                <a:lnTo>
                  <a:pt x="1563104" y="179564"/>
                </a:lnTo>
                <a:lnTo>
                  <a:pt x="1575904" y="179564"/>
                </a:lnTo>
                <a:cubicBezTo>
                  <a:pt x="1586569" y="179564"/>
                  <a:pt x="1593502" y="181164"/>
                  <a:pt x="1596702" y="184364"/>
                </a:cubicBezTo>
                <a:cubicBezTo>
                  <a:pt x="1599902" y="188630"/>
                  <a:pt x="1600435" y="197163"/>
                  <a:pt x="1598302" y="209962"/>
                </a:cubicBezTo>
                <a:cubicBezTo>
                  <a:pt x="1594036" y="252626"/>
                  <a:pt x="1586569" y="307556"/>
                  <a:pt x="1575904" y="374752"/>
                </a:cubicBezTo>
                <a:lnTo>
                  <a:pt x="1471910" y="374752"/>
                </a:lnTo>
                <a:lnTo>
                  <a:pt x="1460711" y="339554"/>
                </a:lnTo>
                <a:lnTo>
                  <a:pt x="1535906" y="339554"/>
                </a:lnTo>
                <a:cubicBezTo>
                  <a:pt x="1542306" y="306490"/>
                  <a:pt x="1548705" y="267025"/>
                  <a:pt x="1555105" y="221162"/>
                </a:cubicBezTo>
                <a:cubicBezTo>
                  <a:pt x="1555105" y="215829"/>
                  <a:pt x="1552972" y="213162"/>
                  <a:pt x="1548705" y="213162"/>
                </a:cubicBezTo>
                <a:lnTo>
                  <a:pt x="1403114" y="213162"/>
                </a:lnTo>
                <a:lnTo>
                  <a:pt x="1439912" y="67571"/>
                </a:lnTo>
                <a:lnTo>
                  <a:pt x="1478310" y="86770"/>
                </a:lnTo>
                <a:lnTo>
                  <a:pt x="1455911" y="179564"/>
                </a:lnTo>
                <a:lnTo>
                  <a:pt x="1519907" y="179564"/>
                </a:lnTo>
                <a:lnTo>
                  <a:pt x="1545505" y="59571"/>
                </a:lnTo>
                <a:cubicBezTo>
                  <a:pt x="1545505" y="58505"/>
                  <a:pt x="1545505" y="56905"/>
                  <a:pt x="1545505" y="54772"/>
                </a:cubicBezTo>
                <a:cubicBezTo>
                  <a:pt x="1545505" y="52638"/>
                  <a:pt x="1543372" y="51572"/>
                  <a:pt x="1539106" y="51572"/>
                </a:cubicBezTo>
                <a:lnTo>
                  <a:pt x="1415913" y="51572"/>
                </a:lnTo>
                <a:close/>
                <a:moveTo>
                  <a:pt x="52796" y="14774"/>
                </a:moveTo>
                <a:lnTo>
                  <a:pt x="361578" y="14774"/>
                </a:lnTo>
                <a:cubicBezTo>
                  <a:pt x="371177" y="14774"/>
                  <a:pt x="378643" y="15841"/>
                  <a:pt x="383976" y="17974"/>
                </a:cubicBezTo>
                <a:cubicBezTo>
                  <a:pt x="388243" y="21174"/>
                  <a:pt x="389843" y="28107"/>
                  <a:pt x="388776" y="38773"/>
                </a:cubicBezTo>
                <a:lnTo>
                  <a:pt x="342379" y="374752"/>
                </a:lnTo>
                <a:lnTo>
                  <a:pt x="233585" y="374752"/>
                </a:lnTo>
                <a:lnTo>
                  <a:pt x="220786" y="339554"/>
                </a:lnTo>
                <a:lnTo>
                  <a:pt x="300781" y="339554"/>
                </a:lnTo>
                <a:lnTo>
                  <a:pt x="305727" y="303082"/>
                </a:lnTo>
                <a:lnTo>
                  <a:pt x="276833" y="303082"/>
                </a:lnTo>
                <a:lnTo>
                  <a:pt x="250684" y="238436"/>
                </a:lnTo>
                <a:lnTo>
                  <a:pt x="216561" y="303082"/>
                </a:lnTo>
                <a:lnTo>
                  <a:pt x="203398" y="303082"/>
                </a:lnTo>
                <a:lnTo>
                  <a:pt x="203462" y="303232"/>
                </a:lnTo>
                <a:lnTo>
                  <a:pt x="164790" y="303232"/>
                </a:lnTo>
                <a:lnTo>
                  <a:pt x="138641" y="237961"/>
                </a:lnTo>
                <a:lnTo>
                  <a:pt x="104543" y="303232"/>
                </a:lnTo>
                <a:lnTo>
                  <a:pt x="60221" y="303232"/>
                </a:lnTo>
                <a:lnTo>
                  <a:pt x="121592" y="192038"/>
                </a:lnTo>
                <a:lnTo>
                  <a:pt x="88563" y="90791"/>
                </a:lnTo>
                <a:lnTo>
                  <a:pt x="47997" y="374752"/>
                </a:lnTo>
                <a:lnTo>
                  <a:pt x="0" y="374752"/>
                </a:lnTo>
                <a:close/>
                <a:moveTo>
                  <a:pt x="1272847" y="12899"/>
                </a:moveTo>
                <a:lnTo>
                  <a:pt x="1414588" y="12899"/>
                </a:lnTo>
                <a:lnTo>
                  <a:pt x="1409814" y="49972"/>
                </a:lnTo>
                <a:lnTo>
                  <a:pt x="1355667" y="49972"/>
                </a:lnTo>
                <a:cubicBezTo>
                  <a:pt x="1347168" y="76937"/>
                  <a:pt x="1336543" y="105027"/>
                  <a:pt x="1323794" y="134242"/>
                </a:cubicBezTo>
                <a:lnTo>
                  <a:pt x="1362017" y="134242"/>
                </a:lnTo>
                <a:cubicBezTo>
                  <a:pt x="1368400" y="134242"/>
                  <a:pt x="1373707" y="134808"/>
                  <a:pt x="1377941" y="135942"/>
                </a:cubicBezTo>
                <a:cubicBezTo>
                  <a:pt x="1382190" y="137058"/>
                  <a:pt x="1385382" y="139300"/>
                  <a:pt x="1387515" y="142666"/>
                </a:cubicBezTo>
                <a:cubicBezTo>
                  <a:pt x="1388565" y="147166"/>
                  <a:pt x="1388565" y="155599"/>
                  <a:pt x="1387515" y="167965"/>
                </a:cubicBezTo>
                <a:lnTo>
                  <a:pt x="1368391" y="341554"/>
                </a:lnTo>
                <a:lnTo>
                  <a:pt x="1250548" y="341554"/>
                </a:lnTo>
                <a:lnTo>
                  <a:pt x="1266472" y="213462"/>
                </a:lnTo>
                <a:lnTo>
                  <a:pt x="1242574" y="213462"/>
                </a:lnTo>
                <a:cubicBezTo>
                  <a:pt x="1276555" y="151666"/>
                  <a:pt x="1300445" y="97169"/>
                  <a:pt x="1314245" y="49972"/>
                </a:cubicBezTo>
                <a:lnTo>
                  <a:pt x="1268072" y="49972"/>
                </a:lnTo>
                <a:close/>
                <a:moveTo>
                  <a:pt x="497069" y="12749"/>
                </a:moveTo>
                <a:lnTo>
                  <a:pt x="545766" y="12749"/>
                </a:lnTo>
                <a:lnTo>
                  <a:pt x="552716" y="71771"/>
                </a:lnTo>
                <a:lnTo>
                  <a:pt x="599663" y="71771"/>
                </a:lnTo>
                <a:lnTo>
                  <a:pt x="594464" y="109468"/>
                </a:lnTo>
                <a:lnTo>
                  <a:pt x="443173" y="109468"/>
                </a:lnTo>
                <a:lnTo>
                  <a:pt x="448372" y="71771"/>
                </a:lnTo>
                <a:lnTo>
                  <a:pt x="504019" y="71771"/>
                </a:lnTo>
                <a:close/>
                <a:moveTo>
                  <a:pt x="679733" y="6725"/>
                </a:moveTo>
                <a:lnTo>
                  <a:pt x="725980" y="6725"/>
                </a:lnTo>
                <a:lnTo>
                  <a:pt x="713981" y="87620"/>
                </a:lnTo>
                <a:lnTo>
                  <a:pt x="803026" y="87620"/>
                </a:lnTo>
                <a:lnTo>
                  <a:pt x="797901" y="124092"/>
                </a:lnTo>
                <a:lnTo>
                  <a:pt x="708856" y="124092"/>
                </a:lnTo>
                <a:lnTo>
                  <a:pt x="696857" y="200213"/>
                </a:lnTo>
                <a:lnTo>
                  <a:pt x="748229" y="200213"/>
                </a:lnTo>
                <a:cubicBezTo>
                  <a:pt x="773344" y="199163"/>
                  <a:pt x="782477" y="209737"/>
                  <a:pt x="775627" y="231936"/>
                </a:cubicBezTo>
                <a:lnTo>
                  <a:pt x="753379" y="369902"/>
                </a:lnTo>
                <a:lnTo>
                  <a:pt x="563290" y="369902"/>
                </a:lnTo>
                <a:lnTo>
                  <a:pt x="590689" y="200213"/>
                </a:lnTo>
                <a:lnTo>
                  <a:pt x="650635" y="200213"/>
                </a:lnTo>
                <a:close/>
                <a:moveTo>
                  <a:pt x="1086383" y="3175"/>
                </a:moveTo>
                <a:lnTo>
                  <a:pt x="1125331" y="3175"/>
                </a:lnTo>
                <a:lnTo>
                  <a:pt x="1111907" y="49622"/>
                </a:lnTo>
                <a:lnTo>
                  <a:pt x="1203226" y="49622"/>
                </a:lnTo>
                <a:lnTo>
                  <a:pt x="1200526" y="84870"/>
                </a:lnTo>
                <a:lnTo>
                  <a:pt x="1101157" y="84870"/>
                </a:lnTo>
                <a:lnTo>
                  <a:pt x="1087733" y="124892"/>
                </a:lnTo>
                <a:lnTo>
                  <a:pt x="1217975" y="124892"/>
                </a:lnTo>
                <a:lnTo>
                  <a:pt x="1213951" y="160140"/>
                </a:lnTo>
                <a:lnTo>
                  <a:pt x="1075659" y="160140"/>
                </a:lnTo>
                <a:lnTo>
                  <a:pt x="1062210" y="200188"/>
                </a:lnTo>
                <a:lnTo>
                  <a:pt x="1165629" y="200188"/>
                </a:lnTo>
                <a:cubicBezTo>
                  <a:pt x="1175461" y="200188"/>
                  <a:pt x="1180378" y="204454"/>
                  <a:pt x="1180378" y="212987"/>
                </a:cubicBezTo>
                <a:cubicBezTo>
                  <a:pt x="1180378" y="221537"/>
                  <a:pt x="1177694" y="231686"/>
                  <a:pt x="1172328" y="243435"/>
                </a:cubicBezTo>
                <a:cubicBezTo>
                  <a:pt x="1167862" y="253035"/>
                  <a:pt x="1141455" y="280791"/>
                  <a:pt x="1093108" y="326705"/>
                </a:cubicBezTo>
                <a:lnTo>
                  <a:pt x="1128031" y="371552"/>
                </a:lnTo>
                <a:lnTo>
                  <a:pt x="1076984" y="371552"/>
                </a:lnTo>
                <a:lnTo>
                  <a:pt x="999114" y="259434"/>
                </a:lnTo>
                <a:lnTo>
                  <a:pt x="1042086" y="259434"/>
                </a:lnTo>
                <a:lnTo>
                  <a:pt x="1070284" y="299482"/>
                </a:lnTo>
                <a:cubicBezTo>
                  <a:pt x="1104299" y="267450"/>
                  <a:pt x="1124439" y="247702"/>
                  <a:pt x="1130706" y="240235"/>
                </a:cubicBezTo>
                <a:cubicBezTo>
                  <a:pt x="1132489" y="237019"/>
                  <a:pt x="1132039" y="235411"/>
                  <a:pt x="1129356" y="235411"/>
                </a:cubicBezTo>
                <a:lnTo>
                  <a:pt x="1009863" y="235411"/>
                </a:lnTo>
                <a:lnTo>
                  <a:pt x="1038061" y="160140"/>
                </a:lnTo>
                <a:lnTo>
                  <a:pt x="982990" y="160140"/>
                </a:lnTo>
                <a:lnTo>
                  <a:pt x="988364" y="124892"/>
                </a:lnTo>
                <a:lnTo>
                  <a:pt x="1048786" y="124892"/>
                </a:lnTo>
                <a:lnTo>
                  <a:pt x="1062210" y="84870"/>
                </a:lnTo>
                <a:lnTo>
                  <a:pt x="1008513" y="84870"/>
                </a:lnTo>
                <a:lnTo>
                  <a:pt x="1012538" y="49622"/>
                </a:lnTo>
                <a:lnTo>
                  <a:pt x="1072959" y="49622"/>
                </a:lnTo>
                <a:close/>
                <a:moveTo>
                  <a:pt x="918169" y="0"/>
                </a:moveTo>
                <a:lnTo>
                  <a:pt x="961316" y="0"/>
                </a:lnTo>
                <a:lnTo>
                  <a:pt x="942142" y="48272"/>
                </a:lnTo>
                <a:lnTo>
                  <a:pt x="999689" y="48272"/>
                </a:lnTo>
                <a:lnTo>
                  <a:pt x="994889" y="80445"/>
                </a:lnTo>
                <a:lnTo>
                  <a:pt x="927743" y="80445"/>
                </a:lnTo>
                <a:lnTo>
                  <a:pt x="889395" y="160865"/>
                </a:lnTo>
                <a:lnTo>
                  <a:pt x="910169" y="160865"/>
                </a:lnTo>
                <a:lnTo>
                  <a:pt x="918169" y="104569"/>
                </a:lnTo>
                <a:lnTo>
                  <a:pt x="956516" y="128692"/>
                </a:lnTo>
                <a:lnTo>
                  <a:pt x="951742" y="160865"/>
                </a:lnTo>
                <a:lnTo>
                  <a:pt x="982115" y="160865"/>
                </a:lnTo>
                <a:lnTo>
                  <a:pt x="977315" y="194638"/>
                </a:lnTo>
                <a:lnTo>
                  <a:pt x="946942" y="194638"/>
                </a:lnTo>
                <a:lnTo>
                  <a:pt x="940542" y="242910"/>
                </a:lnTo>
                <a:lnTo>
                  <a:pt x="972515" y="238086"/>
                </a:lnTo>
                <a:lnTo>
                  <a:pt x="967716" y="273483"/>
                </a:lnTo>
                <a:lnTo>
                  <a:pt x="935743" y="278308"/>
                </a:lnTo>
                <a:lnTo>
                  <a:pt x="922968" y="368378"/>
                </a:lnTo>
                <a:lnTo>
                  <a:pt x="881396" y="368378"/>
                </a:lnTo>
                <a:lnTo>
                  <a:pt x="894195" y="284733"/>
                </a:lnTo>
                <a:lnTo>
                  <a:pt x="820650" y="294382"/>
                </a:lnTo>
                <a:lnTo>
                  <a:pt x="825449" y="260609"/>
                </a:lnTo>
                <a:lnTo>
                  <a:pt x="897370" y="249335"/>
                </a:lnTo>
                <a:lnTo>
                  <a:pt x="905369" y="194638"/>
                </a:lnTo>
                <a:lnTo>
                  <a:pt x="831849" y="194638"/>
                </a:lnTo>
                <a:lnTo>
                  <a:pt x="884596" y="80445"/>
                </a:lnTo>
                <a:lnTo>
                  <a:pt x="851023" y="80445"/>
                </a:lnTo>
                <a:lnTo>
                  <a:pt x="855822" y="48272"/>
                </a:lnTo>
                <a:lnTo>
                  <a:pt x="897370" y="48272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200" u="none" strike="noStrike" dirty="0">
              <a:solidFill>
                <a:srgbClr val="0070C0"/>
              </a:solidFill>
              <a:effectLst/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  <p:cxnSp>
        <p:nvCxnSpPr>
          <p:cNvPr id="16" name="直线连接符 15">
            <a:extLst>
              <a:ext uri="{FF2B5EF4-FFF2-40B4-BE49-F238E27FC236}">
                <a16:creationId xmlns:a16="http://schemas.microsoft.com/office/drawing/2014/main" id="{DB9A19DC-3F1A-284D-85C5-2B7074ADCAD1}"/>
              </a:ext>
            </a:extLst>
          </p:cNvPr>
          <p:cNvCxnSpPr/>
          <p:nvPr/>
        </p:nvCxnSpPr>
        <p:spPr>
          <a:xfrm>
            <a:off x="3407370" y="1889351"/>
            <a:ext cx="0" cy="523214"/>
          </a:xfrm>
          <a:prstGeom prst="line">
            <a:avLst/>
          </a:prstGeom>
          <a:ln w="1905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1990F659-2F09-274A-8BD1-F02AA34B6CAC}"/>
              </a:ext>
            </a:extLst>
          </p:cNvPr>
          <p:cNvSpPr txBox="1"/>
          <p:nvPr/>
        </p:nvSpPr>
        <p:spPr>
          <a:xfrm>
            <a:off x="1022845" y="2632067"/>
            <a:ext cx="4634285" cy="3353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400" u="none" strike="noStrike" dirty="0">
                <a:solidFill>
                  <a:srgbClr val="333333"/>
                </a:solidFill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网站显示文档内容常受限于浏览器规则，数据万象文档预览功能支持多种文件类型生成图片格式进行预览，可以解决文档内容的页面展示问题。</a:t>
            </a:r>
          </a:p>
          <a:p>
            <a:pPr algn="l">
              <a:lnSpc>
                <a:spcPct val="150000"/>
              </a:lnSpc>
            </a:pPr>
            <a:endParaRPr lang="zh-CN" altLang="en-US" sz="2400" u="none" strike="noStrike" dirty="0">
              <a:solidFill>
                <a:srgbClr val="333333"/>
              </a:solidFill>
              <a:effectLst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</p:txBody>
      </p:sp>
      <p:sp>
        <p:nvSpPr>
          <p:cNvPr id="18" name="任意形状 17">
            <a:extLst>
              <a:ext uri="{FF2B5EF4-FFF2-40B4-BE49-F238E27FC236}">
                <a16:creationId xmlns:a16="http://schemas.microsoft.com/office/drawing/2014/main" id="{FF235598-4127-ED45-AADD-167C52024D28}"/>
              </a:ext>
            </a:extLst>
          </p:cNvPr>
          <p:cNvSpPr/>
          <p:nvPr/>
        </p:nvSpPr>
        <p:spPr>
          <a:xfrm>
            <a:off x="10312434" y="627115"/>
            <a:ext cx="1388649" cy="318009"/>
          </a:xfrm>
          <a:custGeom>
            <a:avLst/>
            <a:gdLst/>
            <a:ahLst/>
            <a:cxnLst/>
            <a:rect l="l" t="t" r="r" b="b"/>
            <a:pathLst>
              <a:path w="1388649" h="318009">
                <a:moveTo>
                  <a:pt x="1194081" y="243669"/>
                </a:moveTo>
                <a:lnTo>
                  <a:pt x="1234004" y="243669"/>
                </a:lnTo>
                <a:cubicBezTo>
                  <a:pt x="1222991" y="260189"/>
                  <a:pt x="1208765" y="273497"/>
                  <a:pt x="1191328" y="283592"/>
                </a:cubicBezTo>
                <a:cubicBezTo>
                  <a:pt x="1173890" y="293688"/>
                  <a:pt x="1155076" y="301489"/>
                  <a:pt x="1134885" y="306996"/>
                </a:cubicBezTo>
                <a:cubicBezTo>
                  <a:pt x="1114694" y="312502"/>
                  <a:pt x="1093126" y="315715"/>
                  <a:pt x="1070182" y="316632"/>
                </a:cubicBezTo>
                <a:lnTo>
                  <a:pt x="1082572" y="279462"/>
                </a:lnTo>
                <a:cubicBezTo>
                  <a:pt x="1107351" y="279462"/>
                  <a:pt x="1128460" y="276709"/>
                  <a:pt x="1145898" y="271202"/>
                </a:cubicBezTo>
                <a:cubicBezTo>
                  <a:pt x="1162418" y="266614"/>
                  <a:pt x="1178479" y="257436"/>
                  <a:pt x="1194081" y="243669"/>
                </a:cubicBezTo>
                <a:close/>
                <a:moveTo>
                  <a:pt x="553934" y="232656"/>
                </a:moveTo>
                <a:lnTo>
                  <a:pt x="547051" y="289099"/>
                </a:lnTo>
                <a:lnTo>
                  <a:pt x="622767" y="289099"/>
                </a:lnTo>
                <a:lnTo>
                  <a:pt x="629650" y="235409"/>
                </a:lnTo>
                <a:cubicBezTo>
                  <a:pt x="629650" y="233574"/>
                  <a:pt x="628732" y="232656"/>
                  <a:pt x="626897" y="232656"/>
                </a:cubicBezTo>
                <a:close/>
                <a:moveTo>
                  <a:pt x="101508" y="221600"/>
                </a:moveTo>
                <a:lnTo>
                  <a:pt x="75738" y="250359"/>
                </a:lnTo>
                <a:lnTo>
                  <a:pt x="95442" y="261136"/>
                </a:lnTo>
                <a:cubicBezTo>
                  <a:pt x="110585" y="249950"/>
                  <a:pt x="125226" y="237969"/>
                  <a:pt x="139366" y="225192"/>
                </a:cubicBezTo>
                <a:cubicBezTo>
                  <a:pt x="140384" y="224389"/>
                  <a:pt x="140893" y="223593"/>
                  <a:pt x="140893" y="222804"/>
                </a:cubicBezTo>
                <a:cubicBezTo>
                  <a:pt x="140893" y="222001"/>
                  <a:pt x="140384" y="221600"/>
                  <a:pt x="139366" y="221600"/>
                </a:cubicBezTo>
                <a:close/>
                <a:moveTo>
                  <a:pt x="1189951" y="200993"/>
                </a:moveTo>
                <a:lnTo>
                  <a:pt x="1225744" y="200993"/>
                </a:lnTo>
                <a:cubicBezTo>
                  <a:pt x="1193622" y="242293"/>
                  <a:pt x="1147734" y="263401"/>
                  <a:pt x="1088078" y="264319"/>
                </a:cubicBezTo>
                <a:lnTo>
                  <a:pt x="1099091" y="229903"/>
                </a:lnTo>
                <a:cubicBezTo>
                  <a:pt x="1120200" y="228985"/>
                  <a:pt x="1138556" y="225773"/>
                  <a:pt x="1154158" y="220266"/>
                </a:cubicBezTo>
                <a:cubicBezTo>
                  <a:pt x="1168842" y="214759"/>
                  <a:pt x="1180773" y="208335"/>
                  <a:pt x="1189951" y="200993"/>
                </a:cubicBezTo>
                <a:close/>
                <a:moveTo>
                  <a:pt x="53411" y="112112"/>
                </a:moveTo>
                <a:lnTo>
                  <a:pt x="90408" y="112112"/>
                </a:lnTo>
                <a:cubicBezTo>
                  <a:pt x="80542" y="134985"/>
                  <a:pt x="70181" y="155455"/>
                  <a:pt x="59326" y="173524"/>
                </a:cubicBezTo>
                <a:lnTo>
                  <a:pt x="19381" y="173524"/>
                </a:lnTo>
                <a:cubicBezTo>
                  <a:pt x="33191" y="154251"/>
                  <a:pt x="44534" y="133780"/>
                  <a:pt x="53411" y="112112"/>
                </a:cubicBezTo>
                <a:close/>
                <a:moveTo>
                  <a:pt x="537414" y="101873"/>
                </a:moveTo>
                <a:lnTo>
                  <a:pt x="530531" y="137666"/>
                </a:lnTo>
                <a:lnTo>
                  <a:pt x="584221" y="137666"/>
                </a:lnTo>
                <a:lnTo>
                  <a:pt x="589727" y="101873"/>
                </a:lnTo>
                <a:close/>
                <a:moveTo>
                  <a:pt x="1284941" y="89483"/>
                </a:moveTo>
                <a:cubicBezTo>
                  <a:pt x="1282187" y="103250"/>
                  <a:pt x="1279434" y="114263"/>
                  <a:pt x="1276681" y="122523"/>
                </a:cubicBezTo>
                <a:lnTo>
                  <a:pt x="1345514" y="122523"/>
                </a:lnTo>
                <a:lnTo>
                  <a:pt x="1349644" y="89483"/>
                </a:lnTo>
                <a:close/>
                <a:moveTo>
                  <a:pt x="1183068" y="89483"/>
                </a:moveTo>
                <a:lnTo>
                  <a:pt x="1178938" y="122523"/>
                </a:lnTo>
                <a:lnTo>
                  <a:pt x="1238134" y="122523"/>
                </a:lnTo>
                <a:cubicBezTo>
                  <a:pt x="1241805" y="115181"/>
                  <a:pt x="1245018" y="104168"/>
                  <a:pt x="1247771" y="89483"/>
                </a:cubicBezTo>
                <a:close/>
                <a:moveTo>
                  <a:pt x="1209224" y="45430"/>
                </a:moveTo>
                <a:cubicBezTo>
                  <a:pt x="1202800" y="50937"/>
                  <a:pt x="1195916" y="56443"/>
                  <a:pt x="1188574" y="61950"/>
                </a:cubicBezTo>
                <a:lnTo>
                  <a:pt x="1257407" y="61950"/>
                </a:lnTo>
                <a:lnTo>
                  <a:pt x="1265667" y="50937"/>
                </a:lnTo>
                <a:cubicBezTo>
                  <a:pt x="1265667" y="49101"/>
                  <a:pt x="1266126" y="47725"/>
                  <a:pt x="1267044" y="46807"/>
                </a:cubicBezTo>
                <a:cubicBezTo>
                  <a:pt x="1267044" y="45889"/>
                  <a:pt x="1266126" y="45430"/>
                  <a:pt x="1264291" y="45430"/>
                </a:cubicBezTo>
                <a:close/>
                <a:moveTo>
                  <a:pt x="545674" y="35794"/>
                </a:moveTo>
                <a:lnTo>
                  <a:pt x="541544" y="72963"/>
                </a:lnTo>
                <a:lnTo>
                  <a:pt x="654430" y="72963"/>
                </a:lnTo>
                <a:lnTo>
                  <a:pt x="659937" y="39924"/>
                </a:lnTo>
                <a:cubicBezTo>
                  <a:pt x="659937" y="37170"/>
                  <a:pt x="658101" y="35794"/>
                  <a:pt x="654430" y="35794"/>
                </a:cubicBezTo>
                <a:close/>
                <a:moveTo>
                  <a:pt x="741160" y="8260"/>
                </a:moveTo>
                <a:lnTo>
                  <a:pt x="1050908" y="8260"/>
                </a:lnTo>
                <a:lnTo>
                  <a:pt x="1046778" y="41300"/>
                </a:lnTo>
                <a:lnTo>
                  <a:pt x="862306" y="41300"/>
                </a:lnTo>
                <a:lnTo>
                  <a:pt x="848539" y="108757"/>
                </a:lnTo>
                <a:lnTo>
                  <a:pt x="990335" y="108757"/>
                </a:lnTo>
                <a:cubicBezTo>
                  <a:pt x="1004102" y="108757"/>
                  <a:pt x="1009150" y="115640"/>
                  <a:pt x="1005478" y="129406"/>
                </a:cubicBezTo>
                <a:lnTo>
                  <a:pt x="975192" y="311126"/>
                </a:lnTo>
                <a:lnTo>
                  <a:pt x="871942" y="311126"/>
                </a:lnTo>
                <a:lnTo>
                  <a:pt x="862306" y="276709"/>
                </a:lnTo>
                <a:lnTo>
                  <a:pt x="938022" y="276709"/>
                </a:lnTo>
                <a:lnTo>
                  <a:pt x="962802" y="141796"/>
                </a:lnTo>
                <a:lnTo>
                  <a:pt x="840279" y="141796"/>
                </a:lnTo>
                <a:cubicBezTo>
                  <a:pt x="815499" y="215218"/>
                  <a:pt x="787048" y="271661"/>
                  <a:pt x="754926" y="311126"/>
                </a:cubicBezTo>
                <a:lnTo>
                  <a:pt x="702613" y="311126"/>
                </a:lnTo>
                <a:cubicBezTo>
                  <a:pt x="767775" y="227608"/>
                  <a:pt x="807240" y="137666"/>
                  <a:pt x="821006" y="41300"/>
                </a:cubicBezTo>
                <a:lnTo>
                  <a:pt x="737030" y="41300"/>
                </a:lnTo>
                <a:close/>
                <a:moveTo>
                  <a:pt x="514011" y="6884"/>
                </a:moveTo>
                <a:lnTo>
                  <a:pt x="677833" y="6884"/>
                </a:lnTo>
                <a:cubicBezTo>
                  <a:pt x="684258" y="6884"/>
                  <a:pt x="689306" y="7802"/>
                  <a:pt x="692977" y="9637"/>
                </a:cubicBezTo>
                <a:cubicBezTo>
                  <a:pt x="696648" y="12390"/>
                  <a:pt x="698024" y="18356"/>
                  <a:pt x="697107" y="27534"/>
                </a:cubicBezTo>
                <a:lnTo>
                  <a:pt x="686093" y="101873"/>
                </a:lnTo>
                <a:lnTo>
                  <a:pt x="625520" y="101873"/>
                </a:lnTo>
                <a:lnTo>
                  <a:pt x="620014" y="137666"/>
                </a:lnTo>
                <a:lnTo>
                  <a:pt x="688847" y="137666"/>
                </a:lnTo>
                <a:lnTo>
                  <a:pt x="684717" y="167953"/>
                </a:lnTo>
                <a:lnTo>
                  <a:pt x="615884" y="167953"/>
                </a:lnTo>
                <a:lnTo>
                  <a:pt x="611754" y="203746"/>
                </a:lnTo>
                <a:lnTo>
                  <a:pt x="648924" y="203746"/>
                </a:lnTo>
                <a:cubicBezTo>
                  <a:pt x="657184" y="203746"/>
                  <a:pt x="662690" y="205123"/>
                  <a:pt x="665444" y="207876"/>
                </a:cubicBezTo>
                <a:cubicBezTo>
                  <a:pt x="668197" y="211547"/>
                  <a:pt x="669115" y="217513"/>
                  <a:pt x="668197" y="225773"/>
                </a:cubicBezTo>
                <a:lnTo>
                  <a:pt x="654430" y="318009"/>
                </a:lnTo>
                <a:lnTo>
                  <a:pt x="505751" y="318009"/>
                </a:lnTo>
                <a:lnTo>
                  <a:pt x="522271" y="203746"/>
                </a:lnTo>
                <a:lnTo>
                  <a:pt x="575961" y="203746"/>
                </a:lnTo>
                <a:lnTo>
                  <a:pt x="580091" y="167953"/>
                </a:lnTo>
                <a:lnTo>
                  <a:pt x="525024" y="167953"/>
                </a:lnTo>
                <a:cubicBezTo>
                  <a:pt x="513093" y="221184"/>
                  <a:pt x="496114" y="271202"/>
                  <a:pt x="474088" y="318009"/>
                </a:cubicBezTo>
                <a:lnTo>
                  <a:pt x="432788" y="318009"/>
                </a:lnTo>
                <a:cubicBezTo>
                  <a:pt x="446555" y="293229"/>
                  <a:pt x="458027" y="267990"/>
                  <a:pt x="467204" y="242293"/>
                </a:cubicBezTo>
                <a:cubicBezTo>
                  <a:pt x="476382" y="216595"/>
                  <a:pt x="484642" y="188144"/>
                  <a:pt x="491984" y="156940"/>
                </a:cubicBezTo>
                <a:cubicBezTo>
                  <a:pt x="498409" y="125735"/>
                  <a:pt x="505751" y="75717"/>
                  <a:pt x="514011" y="6884"/>
                </a:cubicBezTo>
                <a:close/>
                <a:moveTo>
                  <a:pt x="174729" y="5572"/>
                </a:moveTo>
                <a:lnTo>
                  <a:pt x="211726" y="5572"/>
                </a:lnTo>
                <a:cubicBezTo>
                  <a:pt x="203839" y="27240"/>
                  <a:pt x="196440" y="44097"/>
                  <a:pt x="189528" y="56142"/>
                </a:cubicBezTo>
                <a:lnTo>
                  <a:pt x="151067" y="56142"/>
                </a:lnTo>
                <a:cubicBezTo>
                  <a:pt x="157965" y="44097"/>
                  <a:pt x="165852" y="27240"/>
                  <a:pt x="174729" y="5572"/>
                </a:cubicBezTo>
                <a:close/>
                <a:moveTo>
                  <a:pt x="48979" y="5572"/>
                </a:moveTo>
                <a:lnTo>
                  <a:pt x="84493" y="5572"/>
                </a:lnTo>
                <a:cubicBezTo>
                  <a:pt x="87447" y="24831"/>
                  <a:pt x="91391" y="41687"/>
                  <a:pt x="96324" y="56142"/>
                </a:cubicBezTo>
                <a:lnTo>
                  <a:pt x="59326" y="56142"/>
                </a:lnTo>
                <a:close/>
                <a:moveTo>
                  <a:pt x="111123" y="1958"/>
                </a:moveTo>
                <a:lnTo>
                  <a:pt x="149583" y="1958"/>
                </a:lnTo>
                <a:lnTo>
                  <a:pt x="142184" y="66962"/>
                </a:lnTo>
                <a:lnTo>
                  <a:pt x="208758" y="66962"/>
                </a:lnTo>
                <a:lnTo>
                  <a:pt x="206242" y="86444"/>
                </a:lnTo>
                <a:lnTo>
                  <a:pt x="216577" y="64827"/>
                </a:lnTo>
                <a:cubicBezTo>
                  <a:pt x="227669" y="40718"/>
                  <a:pt x="235825" y="20930"/>
                  <a:pt x="241045" y="5464"/>
                </a:cubicBezTo>
                <a:lnTo>
                  <a:pt x="278903" y="5464"/>
                </a:lnTo>
                <a:lnTo>
                  <a:pt x="254102" y="69608"/>
                </a:lnTo>
                <a:lnTo>
                  <a:pt x="345478" y="69608"/>
                </a:lnTo>
                <a:lnTo>
                  <a:pt x="341563" y="102368"/>
                </a:lnTo>
                <a:lnTo>
                  <a:pt x="314137" y="102368"/>
                </a:lnTo>
                <a:cubicBezTo>
                  <a:pt x="305447" y="145116"/>
                  <a:pt x="288913" y="186961"/>
                  <a:pt x="264534" y="227902"/>
                </a:cubicBezTo>
                <a:lnTo>
                  <a:pt x="318052" y="317966"/>
                </a:lnTo>
                <a:lnTo>
                  <a:pt x="272386" y="317966"/>
                </a:lnTo>
                <a:cubicBezTo>
                  <a:pt x="264541" y="303411"/>
                  <a:pt x="254969" y="284761"/>
                  <a:pt x="243669" y="262018"/>
                </a:cubicBezTo>
                <a:cubicBezTo>
                  <a:pt x="225386" y="289307"/>
                  <a:pt x="212329" y="307956"/>
                  <a:pt x="204499" y="317966"/>
                </a:cubicBezTo>
                <a:lnTo>
                  <a:pt x="156208" y="317966"/>
                </a:lnTo>
                <a:lnTo>
                  <a:pt x="167622" y="306673"/>
                </a:lnTo>
                <a:lnTo>
                  <a:pt x="119684" y="306673"/>
                </a:lnTo>
                <a:lnTo>
                  <a:pt x="98475" y="295896"/>
                </a:lnTo>
                <a:lnTo>
                  <a:pt x="63628" y="317471"/>
                </a:lnTo>
                <a:lnTo>
                  <a:pt x="0" y="317471"/>
                </a:lnTo>
                <a:cubicBezTo>
                  <a:pt x="25254" y="305483"/>
                  <a:pt x="48485" y="292698"/>
                  <a:pt x="69694" y="279118"/>
                </a:cubicBezTo>
                <a:lnTo>
                  <a:pt x="25748" y="255156"/>
                </a:lnTo>
                <a:lnTo>
                  <a:pt x="56056" y="221600"/>
                </a:lnTo>
                <a:lnTo>
                  <a:pt x="18177" y="221600"/>
                </a:lnTo>
                <a:lnTo>
                  <a:pt x="22715" y="196433"/>
                </a:lnTo>
                <a:lnTo>
                  <a:pt x="77265" y="196433"/>
                </a:lnTo>
                <a:lnTo>
                  <a:pt x="93936" y="173653"/>
                </a:lnTo>
                <a:lnTo>
                  <a:pt x="137860" y="173653"/>
                </a:lnTo>
                <a:lnTo>
                  <a:pt x="122717" y="196433"/>
                </a:lnTo>
                <a:lnTo>
                  <a:pt x="175718" y="196433"/>
                </a:lnTo>
                <a:cubicBezTo>
                  <a:pt x="184810" y="196433"/>
                  <a:pt x="189356" y="200828"/>
                  <a:pt x="189356" y="209618"/>
                </a:cubicBezTo>
                <a:cubicBezTo>
                  <a:pt x="188352" y="216000"/>
                  <a:pt x="183806" y="223586"/>
                  <a:pt x="175718" y="232376"/>
                </a:cubicBezTo>
                <a:cubicBezTo>
                  <a:pt x="161593" y="246760"/>
                  <a:pt x="144930" y="261544"/>
                  <a:pt x="125728" y="276731"/>
                </a:cubicBezTo>
                <a:lnTo>
                  <a:pt x="172138" y="302205"/>
                </a:lnTo>
                <a:lnTo>
                  <a:pt x="175949" y="298435"/>
                </a:lnTo>
                <a:cubicBezTo>
                  <a:pt x="195201" y="277795"/>
                  <a:pt x="212985" y="253833"/>
                  <a:pt x="229300" y="226547"/>
                </a:cubicBezTo>
                <a:cubicBezTo>
                  <a:pt x="217126" y="198340"/>
                  <a:pt x="208858" y="175596"/>
                  <a:pt x="204499" y="158316"/>
                </a:cubicBezTo>
                <a:lnTo>
                  <a:pt x="238442" y="158316"/>
                </a:lnTo>
                <a:cubicBezTo>
                  <a:pt x="241052" y="167408"/>
                  <a:pt x="244530" y="178321"/>
                  <a:pt x="248875" y="191055"/>
                </a:cubicBezTo>
                <a:cubicBezTo>
                  <a:pt x="255844" y="176500"/>
                  <a:pt x="261939" y="161493"/>
                  <a:pt x="267159" y="146034"/>
                </a:cubicBezTo>
                <a:cubicBezTo>
                  <a:pt x="271504" y="130561"/>
                  <a:pt x="274981" y="116006"/>
                  <a:pt x="277591" y="102368"/>
                </a:cubicBezTo>
                <a:lnTo>
                  <a:pt x="239754" y="102368"/>
                </a:lnTo>
                <a:lnTo>
                  <a:pt x="216244" y="150121"/>
                </a:lnTo>
                <a:lnTo>
                  <a:pt x="190955" y="150121"/>
                </a:lnTo>
                <a:lnTo>
                  <a:pt x="198412" y="173524"/>
                </a:lnTo>
                <a:lnTo>
                  <a:pt x="158467" y="173524"/>
                </a:lnTo>
                <a:cubicBezTo>
                  <a:pt x="152544" y="149447"/>
                  <a:pt x="148106" y="128976"/>
                  <a:pt x="145152" y="112112"/>
                </a:cubicBezTo>
                <a:lnTo>
                  <a:pt x="180644" y="112112"/>
                </a:lnTo>
                <a:lnTo>
                  <a:pt x="185047" y="129285"/>
                </a:lnTo>
                <a:lnTo>
                  <a:pt x="197737" y="104233"/>
                </a:lnTo>
                <a:lnTo>
                  <a:pt x="199153" y="101271"/>
                </a:lnTo>
                <a:lnTo>
                  <a:pt x="137752" y="101271"/>
                </a:lnTo>
                <a:lnTo>
                  <a:pt x="130353" y="166297"/>
                </a:lnTo>
                <a:lnTo>
                  <a:pt x="91892" y="166297"/>
                </a:lnTo>
                <a:lnTo>
                  <a:pt x="99271" y="101271"/>
                </a:lnTo>
                <a:lnTo>
                  <a:pt x="34180" y="101271"/>
                </a:lnTo>
                <a:lnTo>
                  <a:pt x="38611" y="66962"/>
                </a:lnTo>
                <a:lnTo>
                  <a:pt x="103723" y="66962"/>
                </a:lnTo>
                <a:close/>
                <a:moveTo>
                  <a:pt x="1200964" y="1377"/>
                </a:moveTo>
                <a:lnTo>
                  <a:pt x="1243641" y="1377"/>
                </a:lnTo>
                <a:cubicBezTo>
                  <a:pt x="1239970" y="7802"/>
                  <a:pt x="1236757" y="13308"/>
                  <a:pt x="1234004" y="17897"/>
                </a:cubicBezTo>
                <a:lnTo>
                  <a:pt x="1301460" y="17897"/>
                </a:lnTo>
                <a:cubicBezTo>
                  <a:pt x="1305132" y="17897"/>
                  <a:pt x="1308344" y="18356"/>
                  <a:pt x="1311097" y="19274"/>
                </a:cubicBezTo>
                <a:cubicBezTo>
                  <a:pt x="1312933" y="20191"/>
                  <a:pt x="1313850" y="22945"/>
                  <a:pt x="1313850" y="27534"/>
                </a:cubicBezTo>
                <a:cubicBezTo>
                  <a:pt x="1313850" y="30287"/>
                  <a:pt x="1312474" y="34417"/>
                  <a:pt x="1309720" y="39924"/>
                </a:cubicBezTo>
                <a:cubicBezTo>
                  <a:pt x="1306967" y="46348"/>
                  <a:pt x="1302378" y="53690"/>
                  <a:pt x="1295954" y="61950"/>
                </a:cubicBezTo>
                <a:lnTo>
                  <a:pt x="1368917" y="61950"/>
                </a:lnTo>
                <a:cubicBezTo>
                  <a:pt x="1378094" y="61950"/>
                  <a:pt x="1384060" y="62868"/>
                  <a:pt x="1386814" y="64703"/>
                </a:cubicBezTo>
                <a:cubicBezTo>
                  <a:pt x="1388649" y="67457"/>
                  <a:pt x="1389108" y="72505"/>
                  <a:pt x="1388190" y="79847"/>
                </a:cubicBezTo>
                <a:lnTo>
                  <a:pt x="1378554" y="148680"/>
                </a:lnTo>
                <a:lnTo>
                  <a:pt x="1261537" y="148680"/>
                </a:lnTo>
                <a:cubicBezTo>
                  <a:pt x="1256948" y="155104"/>
                  <a:pt x="1250983" y="160611"/>
                  <a:pt x="1243641" y="165200"/>
                </a:cubicBezTo>
                <a:lnTo>
                  <a:pt x="1265667" y="165200"/>
                </a:lnTo>
                <a:cubicBezTo>
                  <a:pt x="1272092" y="165200"/>
                  <a:pt x="1276680" y="166117"/>
                  <a:pt x="1279434" y="167953"/>
                </a:cubicBezTo>
                <a:cubicBezTo>
                  <a:pt x="1282187" y="170706"/>
                  <a:pt x="1283105" y="174836"/>
                  <a:pt x="1282187" y="180343"/>
                </a:cubicBezTo>
                <a:lnTo>
                  <a:pt x="1279434" y="194110"/>
                </a:lnTo>
                <a:lnTo>
                  <a:pt x="1284941" y="203746"/>
                </a:lnTo>
                <a:cubicBezTo>
                  <a:pt x="1295036" y="199157"/>
                  <a:pt x="1305132" y="193192"/>
                  <a:pt x="1315227" y="185850"/>
                </a:cubicBezTo>
                <a:cubicBezTo>
                  <a:pt x="1325323" y="179425"/>
                  <a:pt x="1332206" y="173001"/>
                  <a:pt x="1335877" y="166576"/>
                </a:cubicBezTo>
                <a:lnTo>
                  <a:pt x="1388190" y="166576"/>
                </a:lnTo>
                <a:cubicBezTo>
                  <a:pt x="1379930" y="177590"/>
                  <a:pt x="1367999" y="188603"/>
                  <a:pt x="1352397" y="199616"/>
                </a:cubicBezTo>
                <a:cubicBezTo>
                  <a:pt x="1336795" y="210629"/>
                  <a:pt x="1320275" y="219807"/>
                  <a:pt x="1302837" y="227149"/>
                </a:cubicBezTo>
                <a:cubicBezTo>
                  <a:pt x="1312933" y="237245"/>
                  <a:pt x="1325782" y="246882"/>
                  <a:pt x="1341384" y="256059"/>
                </a:cubicBezTo>
                <a:cubicBezTo>
                  <a:pt x="1356986" y="266155"/>
                  <a:pt x="1372129" y="273038"/>
                  <a:pt x="1386814" y="276709"/>
                </a:cubicBezTo>
                <a:lnTo>
                  <a:pt x="1371670" y="313879"/>
                </a:lnTo>
                <a:cubicBezTo>
                  <a:pt x="1350561" y="304701"/>
                  <a:pt x="1331747" y="293688"/>
                  <a:pt x="1315227" y="280839"/>
                </a:cubicBezTo>
                <a:cubicBezTo>
                  <a:pt x="1297789" y="267990"/>
                  <a:pt x="1284023" y="253765"/>
                  <a:pt x="1273927" y="238163"/>
                </a:cubicBezTo>
                <a:cubicBezTo>
                  <a:pt x="1268421" y="273038"/>
                  <a:pt x="1263832" y="299653"/>
                  <a:pt x="1260161" y="318009"/>
                </a:cubicBezTo>
                <a:lnTo>
                  <a:pt x="1192704" y="318009"/>
                </a:lnTo>
                <a:lnTo>
                  <a:pt x="1185821" y="289099"/>
                </a:lnTo>
                <a:lnTo>
                  <a:pt x="1227121" y="289099"/>
                </a:lnTo>
                <a:cubicBezTo>
                  <a:pt x="1232628" y="260648"/>
                  <a:pt x="1237675" y="230820"/>
                  <a:pt x="1242264" y="199616"/>
                </a:cubicBezTo>
                <a:cubicBezTo>
                  <a:pt x="1243182" y="194110"/>
                  <a:pt x="1241805" y="191356"/>
                  <a:pt x="1238134" y="191356"/>
                </a:cubicBezTo>
                <a:lnTo>
                  <a:pt x="1195458" y="191356"/>
                </a:lnTo>
                <a:cubicBezTo>
                  <a:pt x="1167924" y="202369"/>
                  <a:pt x="1134426" y="210629"/>
                  <a:pt x="1094962" y="216136"/>
                </a:cubicBezTo>
                <a:lnTo>
                  <a:pt x="1103221" y="180343"/>
                </a:lnTo>
                <a:cubicBezTo>
                  <a:pt x="1160123" y="173001"/>
                  <a:pt x="1197752" y="162446"/>
                  <a:pt x="1216108" y="148680"/>
                </a:cubicBezTo>
                <a:lnTo>
                  <a:pt x="1136261" y="148680"/>
                </a:lnTo>
                <a:lnTo>
                  <a:pt x="1147275" y="85353"/>
                </a:lnTo>
                <a:cubicBezTo>
                  <a:pt x="1134426" y="90860"/>
                  <a:pt x="1121118" y="94990"/>
                  <a:pt x="1107351" y="97743"/>
                </a:cubicBezTo>
                <a:lnTo>
                  <a:pt x="1121118" y="56443"/>
                </a:lnTo>
                <a:cubicBezTo>
                  <a:pt x="1140391" y="51855"/>
                  <a:pt x="1156452" y="44971"/>
                  <a:pt x="1169301" y="35794"/>
                </a:cubicBezTo>
                <a:cubicBezTo>
                  <a:pt x="1181232" y="26616"/>
                  <a:pt x="1191787" y="15144"/>
                  <a:pt x="1200964" y="1377"/>
                </a:cubicBezTo>
                <a:close/>
                <a:moveTo>
                  <a:pt x="432788" y="0"/>
                </a:moveTo>
                <a:lnTo>
                  <a:pt x="468581" y="0"/>
                </a:lnTo>
                <a:lnTo>
                  <a:pt x="460321" y="67457"/>
                </a:lnTo>
                <a:lnTo>
                  <a:pt x="494738" y="67457"/>
                </a:lnTo>
                <a:lnTo>
                  <a:pt x="490608" y="97743"/>
                </a:lnTo>
                <a:lnTo>
                  <a:pt x="454814" y="97743"/>
                </a:lnTo>
                <a:lnTo>
                  <a:pt x="446555" y="156940"/>
                </a:lnTo>
                <a:lnTo>
                  <a:pt x="482348" y="145926"/>
                </a:lnTo>
                <a:lnTo>
                  <a:pt x="476841" y="177590"/>
                </a:lnTo>
                <a:lnTo>
                  <a:pt x="442425" y="189980"/>
                </a:lnTo>
                <a:lnTo>
                  <a:pt x="424528" y="318009"/>
                </a:lnTo>
                <a:lnTo>
                  <a:pt x="361202" y="318009"/>
                </a:lnTo>
                <a:lnTo>
                  <a:pt x="351565" y="287722"/>
                </a:lnTo>
                <a:lnTo>
                  <a:pt x="391488" y="287722"/>
                </a:lnTo>
                <a:lnTo>
                  <a:pt x="402501" y="205123"/>
                </a:lnTo>
                <a:lnTo>
                  <a:pt x="376345" y="213383"/>
                </a:lnTo>
                <a:lnTo>
                  <a:pt x="362578" y="183096"/>
                </a:lnTo>
                <a:lnTo>
                  <a:pt x="408008" y="169330"/>
                </a:lnTo>
                <a:lnTo>
                  <a:pt x="417645" y="97743"/>
                </a:lnTo>
                <a:lnTo>
                  <a:pt x="380475" y="97743"/>
                </a:lnTo>
                <a:lnTo>
                  <a:pt x="384605" y="67457"/>
                </a:lnTo>
                <a:lnTo>
                  <a:pt x="423151" y="6745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0625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80828294-5D3E-DD4C-8804-3C8B6A6AC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16" y="362337"/>
            <a:ext cx="1957387" cy="833419"/>
          </a:xfrm>
          <a:prstGeom prst="rect">
            <a:avLst/>
          </a:prstGeom>
        </p:spPr>
      </p:pic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4296E5BB-6317-B940-A8B7-B4B31FA72D34}"/>
              </a:ext>
            </a:extLst>
          </p:cNvPr>
          <p:cNvCxnSpPr/>
          <p:nvPr/>
        </p:nvCxnSpPr>
        <p:spPr>
          <a:xfrm>
            <a:off x="455051" y="1195756"/>
            <a:ext cx="11281897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形 12">
            <a:extLst>
              <a:ext uri="{FF2B5EF4-FFF2-40B4-BE49-F238E27FC236}">
                <a16:creationId xmlns:a16="http://schemas.microsoft.com/office/drawing/2014/main" id="{8E03BA34-2D18-0E45-A852-FFED3A4DD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2845" y="1889351"/>
            <a:ext cx="523214" cy="523214"/>
          </a:xfrm>
          <a:prstGeom prst="rect">
            <a:avLst/>
          </a:prstGeom>
        </p:spPr>
      </p:pic>
      <p:sp>
        <p:nvSpPr>
          <p:cNvPr id="15" name="任意形状 14">
            <a:extLst>
              <a:ext uri="{FF2B5EF4-FFF2-40B4-BE49-F238E27FC236}">
                <a16:creationId xmlns:a16="http://schemas.microsoft.com/office/drawing/2014/main" id="{41DD4AE7-E492-B249-A379-A96C169F4311}"/>
              </a:ext>
            </a:extLst>
          </p:cNvPr>
          <p:cNvSpPr/>
          <p:nvPr/>
        </p:nvSpPr>
        <p:spPr>
          <a:xfrm>
            <a:off x="1648673" y="1964533"/>
            <a:ext cx="1606328" cy="371177"/>
          </a:xfrm>
          <a:custGeom>
            <a:avLst/>
            <a:gdLst/>
            <a:ahLst/>
            <a:cxnLst/>
            <a:rect l="l" t="t" r="r" b="b"/>
            <a:pathLst>
              <a:path w="1606328" h="371177">
                <a:moveTo>
                  <a:pt x="107869" y="247910"/>
                </a:moveTo>
                <a:lnTo>
                  <a:pt x="162590" y="247910"/>
                </a:lnTo>
                <a:cubicBezTo>
                  <a:pt x="190739" y="269442"/>
                  <a:pt x="222020" y="289982"/>
                  <a:pt x="256435" y="309531"/>
                </a:cubicBezTo>
                <a:lnTo>
                  <a:pt x="182914" y="309531"/>
                </a:lnTo>
                <a:cubicBezTo>
                  <a:pt x="155816" y="289982"/>
                  <a:pt x="130801" y="269442"/>
                  <a:pt x="107869" y="247910"/>
                </a:cubicBezTo>
                <a:close/>
                <a:moveTo>
                  <a:pt x="878297" y="224386"/>
                </a:moveTo>
                <a:lnTo>
                  <a:pt x="917894" y="224386"/>
                </a:lnTo>
                <a:cubicBezTo>
                  <a:pt x="896212" y="282883"/>
                  <a:pt x="875939" y="330738"/>
                  <a:pt x="857073" y="367952"/>
                </a:cubicBezTo>
                <a:lnTo>
                  <a:pt x="813226" y="367952"/>
                </a:lnTo>
                <a:cubicBezTo>
                  <a:pt x="836791" y="323289"/>
                  <a:pt x="858481" y="275433"/>
                  <a:pt x="878297" y="224386"/>
                </a:cubicBezTo>
                <a:close/>
                <a:moveTo>
                  <a:pt x="153216" y="211237"/>
                </a:moveTo>
                <a:lnTo>
                  <a:pt x="204813" y="211237"/>
                </a:lnTo>
                <a:cubicBezTo>
                  <a:pt x="223578" y="225920"/>
                  <a:pt x="250685" y="242552"/>
                  <a:pt x="286133" y="261134"/>
                </a:cubicBezTo>
                <a:lnTo>
                  <a:pt x="215762" y="261134"/>
                </a:lnTo>
                <a:cubicBezTo>
                  <a:pt x="192830" y="246452"/>
                  <a:pt x="171982" y="229819"/>
                  <a:pt x="153216" y="211237"/>
                </a:cubicBezTo>
                <a:close/>
                <a:moveTo>
                  <a:pt x="1371142" y="159990"/>
                </a:moveTo>
                <a:lnTo>
                  <a:pt x="1484735" y="159990"/>
                </a:lnTo>
                <a:lnTo>
                  <a:pt x="1479935" y="195188"/>
                </a:lnTo>
                <a:lnTo>
                  <a:pt x="1441538" y="195188"/>
                </a:lnTo>
                <a:lnTo>
                  <a:pt x="1428738" y="286382"/>
                </a:lnTo>
                <a:lnTo>
                  <a:pt x="1479935" y="271983"/>
                </a:lnTo>
                <a:lnTo>
                  <a:pt x="1475136" y="311981"/>
                </a:lnTo>
                <a:cubicBezTo>
                  <a:pt x="1430338" y="325847"/>
                  <a:pt x="1383408" y="338113"/>
                  <a:pt x="1334344" y="348779"/>
                </a:cubicBezTo>
                <a:lnTo>
                  <a:pt x="1339144" y="308781"/>
                </a:lnTo>
                <a:lnTo>
                  <a:pt x="1387141" y="297582"/>
                </a:lnTo>
                <a:lnTo>
                  <a:pt x="1401540" y="195188"/>
                </a:lnTo>
                <a:lnTo>
                  <a:pt x="1364742" y="195188"/>
                </a:lnTo>
                <a:close/>
                <a:moveTo>
                  <a:pt x="1244750" y="108793"/>
                </a:moveTo>
                <a:lnTo>
                  <a:pt x="1340744" y="108793"/>
                </a:lnTo>
                <a:lnTo>
                  <a:pt x="1311945" y="278383"/>
                </a:lnTo>
                <a:lnTo>
                  <a:pt x="1355143" y="239985"/>
                </a:lnTo>
                <a:lnTo>
                  <a:pt x="1345543" y="294382"/>
                </a:lnTo>
                <a:cubicBezTo>
                  <a:pt x="1330611" y="307181"/>
                  <a:pt x="1314612" y="319980"/>
                  <a:pt x="1297546" y="332780"/>
                </a:cubicBezTo>
                <a:cubicBezTo>
                  <a:pt x="1280481" y="346645"/>
                  <a:pt x="1265015" y="358378"/>
                  <a:pt x="1251149" y="367977"/>
                </a:cubicBezTo>
                <a:lnTo>
                  <a:pt x="1291147" y="145591"/>
                </a:lnTo>
                <a:lnTo>
                  <a:pt x="1238350" y="145591"/>
                </a:lnTo>
                <a:close/>
                <a:moveTo>
                  <a:pt x="182414" y="105593"/>
                </a:moveTo>
                <a:lnTo>
                  <a:pt x="161616" y="124792"/>
                </a:lnTo>
                <a:lnTo>
                  <a:pt x="182414" y="124792"/>
                </a:lnTo>
                <a:lnTo>
                  <a:pt x="203213" y="140791"/>
                </a:lnTo>
                <a:cubicBezTo>
                  <a:pt x="219212" y="130125"/>
                  <a:pt x="233611" y="118393"/>
                  <a:pt x="246410" y="105593"/>
                </a:cubicBezTo>
                <a:close/>
                <a:moveTo>
                  <a:pt x="851398" y="104718"/>
                </a:moveTo>
                <a:lnTo>
                  <a:pt x="889596" y="104718"/>
                </a:lnTo>
                <a:lnTo>
                  <a:pt x="924969" y="192463"/>
                </a:lnTo>
                <a:lnTo>
                  <a:pt x="881122" y="192463"/>
                </a:lnTo>
                <a:close/>
                <a:moveTo>
                  <a:pt x="1001914" y="73070"/>
                </a:moveTo>
                <a:lnTo>
                  <a:pt x="1040287" y="73070"/>
                </a:lnTo>
                <a:cubicBezTo>
                  <a:pt x="1027488" y="168965"/>
                  <a:pt x="1014114" y="236202"/>
                  <a:pt x="1000164" y="274783"/>
                </a:cubicBezTo>
                <a:lnTo>
                  <a:pt x="1033312" y="274783"/>
                </a:lnTo>
                <a:lnTo>
                  <a:pt x="1054261" y="363903"/>
                </a:lnTo>
                <a:lnTo>
                  <a:pt x="1007139" y="363903"/>
                </a:lnTo>
                <a:lnTo>
                  <a:pt x="994940" y="285707"/>
                </a:lnTo>
                <a:cubicBezTo>
                  <a:pt x="982141" y="311773"/>
                  <a:pt x="962942" y="339404"/>
                  <a:pt x="937343" y="368602"/>
                </a:cubicBezTo>
                <a:lnTo>
                  <a:pt x="888496" y="368602"/>
                </a:lnTo>
                <a:cubicBezTo>
                  <a:pt x="926877" y="323772"/>
                  <a:pt x="950142" y="293015"/>
                  <a:pt x="958292" y="276333"/>
                </a:cubicBezTo>
                <a:cubicBezTo>
                  <a:pt x="965275" y="260701"/>
                  <a:pt x="971091" y="243502"/>
                  <a:pt x="975741" y="224736"/>
                </a:cubicBezTo>
                <a:cubicBezTo>
                  <a:pt x="985040" y="184072"/>
                  <a:pt x="993765" y="133517"/>
                  <a:pt x="1001914" y="73070"/>
                </a:cubicBezTo>
                <a:close/>
                <a:moveTo>
                  <a:pt x="90895" y="41597"/>
                </a:moveTo>
                <a:lnTo>
                  <a:pt x="49447" y="329580"/>
                </a:lnTo>
                <a:lnTo>
                  <a:pt x="303032" y="329580"/>
                </a:lnTo>
                <a:lnTo>
                  <a:pt x="317854" y="222386"/>
                </a:lnTo>
                <a:lnTo>
                  <a:pt x="259210" y="222386"/>
                </a:lnTo>
                <a:lnTo>
                  <a:pt x="201613" y="182389"/>
                </a:lnTo>
                <a:lnTo>
                  <a:pt x="131217" y="222386"/>
                </a:lnTo>
                <a:lnTo>
                  <a:pt x="65621" y="222386"/>
                </a:lnTo>
                <a:cubicBezTo>
                  <a:pt x="106152" y="199988"/>
                  <a:pt x="141883" y="179189"/>
                  <a:pt x="172815" y="159990"/>
                </a:cubicBezTo>
                <a:lnTo>
                  <a:pt x="145617" y="137592"/>
                </a:lnTo>
                <a:cubicBezTo>
                  <a:pt x="130684" y="148258"/>
                  <a:pt x="114152" y="157857"/>
                  <a:pt x="96020" y="166390"/>
                </a:cubicBezTo>
                <a:lnTo>
                  <a:pt x="102419" y="118393"/>
                </a:lnTo>
                <a:cubicBezTo>
                  <a:pt x="132284" y="105593"/>
                  <a:pt x="154149" y="84795"/>
                  <a:pt x="168015" y="55996"/>
                </a:cubicBezTo>
                <a:lnTo>
                  <a:pt x="214412" y="55996"/>
                </a:lnTo>
                <a:lnTo>
                  <a:pt x="206413" y="75195"/>
                </a:lnTo>
                <a:lnTo>
                  <a:pt x="294407" y="75195"/>
                </a:lnTo>
                <a:cubicBezTo>
                  <a:pt x="312540" y="77329"/>
                  <a:pt x="316273" y="87461"/>
                  <a:pt x="305607" y="105593"/>
                </a:cubicBezTo>
                <a:cubicBezTo>
                  <a:pt x="280008" y="126925"/>
                  <a:pt x="255476" y="145591"/>
                  <a:pt x="232011" y="161590"/>
                </a:cubicBezTo>
                <a:lnTo>
                  <a:pt x="318176" y="220059"/>
                </a:lnTo>
                <a:lnTo>
                  <a:pt x="341305" y="52797"/>
                </a:lnTo>
                <a:cubicBezTo>
                  <a:pt x="342371" y="49597"/>
                  <a:pt x="342371" y="46930"/>
                  <a:pt x="341305" y="44797"/>
                </a:cubicBezTo>
                <a:cubicBezTo>
                  <a:pt x="340238" y="42664"/>
                  <a:pt x="336522" y="41597"/>
                  <a:pt x="330155" y="41597"/>
                </a:cubicBezTo>
                <a:close/>
                <a:moveTo>
                  <a:pt x="1110433" y="34273"/>
                </a:moveTo>
                <a:lnTo>
                  <a:pt x="1148080" y="34273"/>
                </a:lnTo>
                <a:lnTo>
                  <a:pt x="1114932" y="278133"/>
                </a:lnTo>
                <a:lnTo>
                  <a:pt x="1078785" y="278133"/>
                </a:lnTo>
                <a:close/>
                <a:moveTo>
                  <a:pt x="1556731" y="9599"/>
                </a:moveTo>
                <a:lnTo>
                  <a:pt x="1591928" y="9599"/>
                </a:lnTo>
                <a:cubicBezTo>
                  <a:pt x="1595128" y="28798"/>
                  <a:pt x="1599395" y="47997"/>
                  <a:pt x="1604728" y="67196"/>
                </a:cubicBezTo>
                <a:lnTo>
                  <a:pt x="1566330" y="67196"/>
                </a:lnTo>
                <a:cubicBezTo>
                  <a:pt x="1562064" y="52263"/>
                  <a:pt x="1558864" y="33065"/>
                  <a:pt x="1556731" y="9599"/>
                </a:cubicBezTo>
                <a:close/>
                <a:moveTo>
                  <a:pt x="51022" y="4800"/>
                </a:moveTo>
                <a:lnTo>
                  <a:pt x="363628" y="4800"/>
                </a:lnTo>
                <a:cubicBezTo>
                  <a:pt x="375327" y="4800"/>
                  <a:pt x="382777" y="6400"/>
                  <a:pt x="385977" y="9599"/>
                </a:cubicBezTo>
                <a:cubicBezTo>
                  <a:pt x="389160" y="13866"/>
                  <a:pt x="390218" y="20799"/>
                  <a:pt x="389152" y="30398"/>
                </a:cubicBezTo>
                <a:lnTo>
                  <a:pt x="342904" y="364778"/>
                </a:lnTo>
                <a:lnTo>
                  <a:pt x="0" y="364778"/>
                </a:lnTo>
                <a:close/>
                <a:moveTo>
                  <a:pt x="862723" y="2625"/>
                </a:moveTo>
                <a:lnTo>
                  <a:pt x="902345" y="2625"/>
                </a:lnTo>
                <a:lnTo>
                  <a:pt x="938323" y="83776"/>
                </a:lnTo>
                <a:lnTo>
                  <a:pt x="946893" y="12724"/>
                </a:lnTo>
                <a:lnTo>
                  <a:pt x="1081309" y="12724"/>
                </a:lnTo>
                <a:cubicBezTo>
                  <a:pt x="1091459" y="12724"/>
                  <a:pt x="1097800" y="14257"/>
                  <a:pt x="1100333" y="17324"/>
                </a:cubicBezTo>
                <a:cubicBezTo>
                  <a:pt x="1102033" y="20390"/>
                  <a:pt x="1102458" y="27540"/>
                  <a:pt x="1101608" y="38772"/>
                </a:cubicBezTo>
                <a:lnTo>
                  <a:pt x="1077510" y="244035"/>
                </a:lnTo>
                <a:lnTo>
                  <a:pt x="1042012" y="244035"/>
                </a:lnTo>
                <a:lnTo>
                  <a:pt x="1064835" y="52547"/>
                </a:lnTo>
                <a:cubicBezTo>
                  <a:pt x="1064835" y="49497"/>
                  <a:pt x="1064835" y="47455"/>
                  <a:pt x="1064835" y="46422"/>
                </a:cubicBezTo>
                <a:cubicBezTo>
                  <a:pt x="1063986" y="45405"/>
                  <a:pt x="1062719" y="44897"/>
                  <a:pt x="1061036" y="44897"/>
                </a:cubicBezTo>
                <a:lnTo>
                  <a:pt x="977341" y="44897"/>
                </a:lnTo>
                <a:lnTo>
                  <a:pt x="954492" y="244035"/>
                </a:lnTo>
                <a:lnTo>
                  <a:pt x="918994" y="244035"/>
                </a:lnTo>
                <a:lnTo>
                  <a:pt x="938107" y="85570"/>
                </a:lnTo>
                <a:lnTo>
                  <a:pt x="896671" y="85570"/>
                </a:lnTo>
                <a:close/>
                <a:moveTo>
                  <a:pt x="1276748" y="1600"/>
                </a:moveTo>
                <a:lnTo>
                  <a:pt x="1318345" y="1600"/>
                </a:lnTo>
                <a:lnTo>
                  <a:pt x="1340744" y="89594"/>
                </a:lnTo>
                <a:lnTo>
                  <a:pt x="1297546" y="89594"/>
                </a:lnTo>
                <a:close/>
                <a:moveTo>
                  <a:pt x="1175204" y="575"/>
                </a:moveTo>
                <a:lnTo>
                  <a:pt x="1214376" y="575"/>
                </a:lnTo>
                <a:lnTo>
                  <a:pt x="1164654" y="368002"/>
                </a:lnTo>
                <a:lnTo>
                  <a:pt x="1095359" y="368002"/>
                </a:lnTo>
                <a:lnTo>
                  <a:pt x="1084809" y="332705"/>
                </a:lnTo>
                <a:lnTo>
                  <a:pt x="1130007" y="332705"/>
                </a:lnTo>
                <a:close/>
                <a:moveTo>
                  <a:pt x="1502334" y="0"/>
                </a:moveTo>
                <a:lnTo>
                  <a:pt x="1545531" y="0"/>
                </a:lnTo>
                <a:cubicBezTo>
                  <a:pt x="1542331" y="34131"/>
                  <a:pt x="1540732" y="59730"/>
                  <a:pt x="1540732" y="76795"/>
                </a:cubicBezTo>
                <a:lnTo>
                  <a:pt x="1606328" y="76795"/>
                </a:lnTo>
                <a:lnTo>
                  <a:pt x="1599928" y="113593"/>
                </a:lnTo>
                <a:lnTo>
                  <a:pt x="1539132" y="113593"/>
                </a:lnTo>
                <a:cubicBezTo>
                  <a:pt x="1535932" y="208521"/>
                  <a:pt x="1535932" y="281583"/>
                  <a:pt x="1539132" y="332780"/>
                </a:cubicBezTo>
                <a:lnTo>
                  <a:pt x="1577529" y="332780"/>
                </a:lnTo>
                <a:lnTo>
                  <a:pt x="1564730" y="369577"/>
                </a:lnTo>
                <a:lnTo>
                  <a:pt x="1497534" y="369577"/>
                </a:lnTo>
                <a:cubicBezTo>
                  <a:pt x="1492201" y="300248"/>
                  <a:pt x="1491668" y="214920"/>
                  <a:pt x="1495934" y="113593"/>
                </a:cubicBezTo>
                <a:lnTo>
                  <a:pt x="1356743" y="113593"/>
                </a:lnTo>
                <a:lnTo>
                  <a:pt x="1361542" y="76795"/>
                </a:lnTo>
                <a:lnTo>
                  <a:pt x="1497534" y="76795"/>
                </a:lnTo>
                <a:cubicBezTo>
                  <a:pt x="1497534" y="57596"/>
                  <a:pt x="1499134" y="31998"/>
                  <a:pt x="1502334" y="0"/>
                </a:cubicBezTo>
                <a:close/>
                <a:moveTo>
                  <a:pt x="614388" y="0"/>
                </a:moveTo>
                <a:lnTo>
                  <a:pt x="662385" y="0"/>
                </a:lnTo>
                <a:lnTo>
                  <a:pt x="657585" y="35198"/>
                </a:lnTo>
                <a:lnTo>
                  <a:pt x="793577" y="35198"/>
                </a:lnTo>
                <a:lnTo>
                  <a:pt x="790377" y="70396"/>
                </a:lnTo>
                <a:lnTo>
                  <a:pt x="652786" y="70396"/>
                </a:lnTo>
                <a:lnTo>
                  <a:pt x="649586" y="97594"/>
                </a:lnTo>
                <a:lnTo>
                  <a:pt x="766379" y="97594"/>
                </a:lnTo>
                <a:lnTo>
                  <a:pt x="761579" y="131192"/>
                </a:lnTo>
                <a:lnTo>
                  <a:pt x="644786" y="131192"/>
                </a:lnTo>
                <a:lnTo>
                  <a:pt x="641586" y="159990"/>
                </a:lnTo>
                <a:lnTo>
                  <a:pt x="790377" y="159990"/>
                </a:lnTo>
                <a:lnTo>
                  <a:pt x="785578" y="195188"/>
                </a:lnTo>
                <a:lnTo>
                  <a:pt x="615988" y="195188"/>
                </a:lnTo>
                <a:lnTo>
                  <a:pt x="599989" y="214387"/>
                </a:lnTo>
                <a:lnTo>
                  <a:pt x="638386" y="214387"/>
                </a:lnTo>
                <a:cubicBezTo>
                  <a:pt x="645853" y="233586"/>
                  <a:pt x="654919" y="250118"/>
                  <a:pt x="665585" y="263984"/>
                </a:cubicBezTo>
                <a:cubicBezTo>
                  <a:pt x="676251" y="257584"/>
                  <a:pt x="686384" y="249585"/>
                  <a:pt x="695983" y="239985"/>
                </a:cubicBezTo>
                <a:cubicBezTo>
                  <a:pt x="704516" y="231452"/>
                  <a:pt x="710915" y="222920"/>
                  <a:pt x="715182" y="214387"/>
                </a:cubicBezTo>
                <a:lnTo>
                  <a:pt x="767979" y="214387"/>
                </a:lnTo>
                <a:cubicBezTo>
                  <a:pt x="760512" y="228253"/>
                  <a:pt x="749846" y="242652"/>
                  <a:pt x="735981" y="257584"/>
                </a:cubicBezTo>
                <a:cubicBezTo>
                  <a:pt x="722115" y="272517"/>
                  <a:pt x="708249" y="284249"/>
                  <a:pt x="694383" y="292782"/>
                </a:cubicBezTo>
                <a:cubicBezTo>
                  <a:pt x="702916" y="299182"/>
                  <a:pt x="713582" y="305581"/>
                  <a:pt x="726381" y="311981"/>
                </a:cubicBezTo>
                <a:cubicBezTo>
                  <a:pt x="739180" y="318381"/>
                  <a:pt x="757313" y="324780"/>
                  <a:pt x="780778" y="331180"/>
                </a:cubicBezTo>
                <a:lnTo>
                  <a:pt x="758379" y="371177"/>
                </a:lnTo>
                <a:cubicBezTo>
                  <a:pt x="729581" y="361578"/>
                  <a:pt x="705582" y="349845"/>
                  <a:pt x="686384" y="335979"/>
                </a:cubicBezTo>
                <a:cubicBezTo>
                  <a:pt x="666118" y="323180"/>
                  <a:pt x="649052" y="307181"/>
                  <a:pt x="635187" y="287982"/>
                </a:cubicBezTo>
                <a:cubicBezTo>
                  <a:pt x="620254" y="269850"/>
                  <a:pt x="606922" y="246918"/>
                  <a:pt x="595189" y="219187"/>
                </a:cubicBezTo>
                <a:cubicBezTo>
                  <a:pt x="586656" y="228786"/>
                  <a:pt x="575457" y="238919"/>
                  <a:pt x="561591" y="249585"/>
                </a:cubicBezTo>
                <a:lnTo>
                  <a:pt x="551992" y="331180"/>
                </a:lnTo>
                <a:lnTo>
                  <a:pt x="630387" y="331180"/>
                </a:lnTo>
                <a:lnTo>
                  <a:pt x="612788" y="367977"/>
                </a:lnTo>
                <a:lnTo>
                  <a:pt x="500795" y="367977"/>
                </a:lnTo>
                <a:lnTo>
                  <a:pt x="511994" y="283183"/>
                </a:lnTo>
                <a:cubicBezTo>
                  <a:pt x="484263" y="298115"/>
                  <a:pt x="451198" y="311981"/>
                  <a:pt x="412800" y="324780"/>
                </a:cubicBezTo>
                <a:lnTo>
                  <a:pt x="425599" y="276783"/>
                </a:lnTo>
                <a:cubicBezTo>
                  <a:pt x="454398" y="267184"/>
                  <a:pt x="479996" y="255451"/>
                  <a:pt x="502395" y="241585"/>
                </a:cubicBezTo>
                <a:cubicBezTo>
                  <a:pt x="524793" y="228786"/>
                  <a:pt x="544526" y="213320"/>
                  <a:pt x="561591" y="195188"/>
                </a:cubicBezTo>
                <a:lnTo>
                  <a:pt x="443198" y="195188"/>
                </a:lnTo>
                <a:lnTo>
                  <a:pt x="447998" y="159990"/>
                </a:lnTo>
                <a:lnTo>
                  <a:pt x="591989" y="159990"/>
                </a:lnTo>
                <a:lnTo>
                  <a:pt x="595189" y="131192"/>
                </a:lnTo>
                <a:lnTo>
                  <a:pt x="484796" y="131192"/>
                </a:lnTo>
                <a:lnTo>
                  <a:pt x="489596" y="97594"/>
                </a:lnTo>
                <a:lnTo>
                  <a:pt x="601589" y="97594"/>
                </a:lnTo>
                <a:lnTo>
                  <a:pt x="604789" y="70396"/>
                </a:lnTo>
                <a:lnTo>
                  <a:pt x="471997" y="70396"/>
                </a:lnTo>
                <a:lnTo>
                  <a:pt x="476796" y="35198"/>
                </a:lnTo>
                <a:lnTo>
                  <a:pt x="609588" y="35198"/>
                </a:lnTo>
                <a:close/>
              </a:path>
            </a:pathLst>
          </a:custGeom>
          <a:solidFill>
            <a:srgbClr val="33333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200" u="none" strike="noStrike" dirty="0">
              <a:solidFill>
                <a:srgbClr val="333333"/>
              </a:solidFill>
              <a:effectLst/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  <p:graphicFrame>
        <p:nvGraphicFramePr>
          <p:cNvPr id="19" name="图表 18" descr="现有组合图">
            <a:extLst>
              <a:ext uri="{FF2B5EF4-FFF2-40B4-BE49-F238E27FC236}">
                <a16:creationId xmlns:a16="http://schemas.microsoft.com/office/drawing/2014/main" id="{00000000-0008-0000-0900-00000F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7406931"/>
              </p:ext>
            </p:extLst>
          </p:nvPr>
        </p:nvGraphicFramePr>
        <p:xfrm>
          <a:off x="1421528" y="2632067"/>
          <a:ext cx="9348942" cy="370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0" name="任意形状 9">
            <a:extLst>
              <a:ext uri="{FF2B5EF4-FFF2-40B4-BE49-F238E27FC236}">
                <a16:creationId xmlns:a16="http://schemas.microsoft.com/office/drawing/2014/main" id="{001BDF30-3ED5-6A4D-A7A4-89BADBD7E4E8}"/>
              </a:ext>
            </a:extLst>
          </p:cNvPr>
          <p:cNvSpPr/>
          <p:nvPr/>
        </p:nvSpPr>
        <p:spPr>
          <a:xfrm>
            <a:off x="10312434" y="627115"/>
            <a:ext cx="1388649" cy="318009"/>
          </a:xfrm>
          <a:custGeom>
            <a:avLst/>
            <a:gdLst/>
            <a:ahLst/>
            <a:cxnLst/>
            <a:rect l="l" t="t" r="r" b="b"/>
            <a:pathLst>
              <a:path w="1388649" h="318009">
                <a:moveTo>
                  <a:pt x="1194081" y="243669"/>
                </a:moveTo>
                <a:lnTo>
                  <a:pt x="1234004" y="243669"/>
                </a:lnTo>
                <a:cubicBezTo>
                  <a:pt x="1222991" y="260189"/>
                  <a:pt x="1208765" y="273497"/>
                  <a:pt x="1191328" y="283592"/>
                </a:cubicBezTo>
                <a:cubicBezTo>
                  <a:pt x="1173890" y="293688"/>
                  <a:pt x="1155076" y="301489"/>
                  <a:pt x="1134885" y="306996"/>
                </a:cubicBezTo>
                <a:cubicBezTo>
                  <a:pt x="1114694" y="312502"/>
                  <a:pt x="1093126" y="315715"/>
                  <a:pt x="1070182" y="316632"/>
                </a:cubicBezTo>
                <a:lnTo>
                  <a:pt x="1082572" y="279462"/>
                </a:lnTo>
                <a:cubicBezTo>
                  <a:pt x="1107351" y="279462"/>
                  <a:pt x="1128460" y="276709"/>
                  <a:pt x="1145898" y="271202"/>
                </a:cubicBezTo>
                <a:cubicBezTo>
                  <a:pt x="1162418" y="266614"/>
                  <a:pt x="1178479" y="257436"/>
                  <a:pt x="1194081" y="243669"/>
                </a:cubicBezTo>
                <a:close/>
                <a:moveTo>
                  <a:pt x="553934" y="232656"/>
                </a:moveTo>
                <a:lnTo>
                  <a:pt x="547051" y="289099"/>
                </a:lnTo>
                <a:lnTo>
                  <a:pt x="622767" y="289099"/>
                </a:lnTo>
                <a:lnTo>
                  <a:pt x="629650" y="235409"/>
                </a:lnTo>
                <a:cubicBezTo>
                  <a:pt x="629650" y="233574"/>
                  <a:pt x="628732" y="232656"/>
                  <a:pt x="626897" y="232656"/>
                </a:cubicBezTo>
                <a:close/>
                <a:moveTo>
                  <a:pt x="101508" y="221600"/>
                </a:moveTo>
                <a:lnTo>
                  <a:pt x="75738" y="250359"/>
                </a:lnTo>
                <a:lnTo>
                  <a:pt x="95442" y="261136"/>
                </a:lnTo>
                <a:cubicBezTo>
                  <a:pt x="110585" y="249950"/>
                  <a:pt x="125226" y="237969"/>
                  <a:pt x="139366" y="225192"/>
                </a:cubicBezTo>
                <a:cubicBezTo>
                  <a:pt x="140384" y="224389"/>
                  <a:pt x="140893" y="223593"/>
                  <a:pt x="140893" y="222804"/>
                </a:cubicBezTo>
                <a:cubicBezTo>
                  <a:pt x="140893" y="222001"/>
                  <a:pt x="140384" y="221600"/>
                  <a:pt x="139366" y="221600"/>
                </a:cubicBezTo>
                <a:close/>
                <a:moveTo>
                  <a:pt x="1189951" y="200993"/>
                </a:moveTo>
                <a:lnTo>
                  <a:pt x="1225744" y="200993"/>
                </a:lnTo>
                <a:cubicBezTo>
                  <a:pt x="1193622" y="242293"/>
                  <a:pt x="1147734" y="263401"/>
                  <a:pt x="1088078" y="264319"/>
                </a:cubicBezTo>
                <a:lnTo>
                  <a:pt x="1099091" y="229903"/>
                </a:lnTo>
                <a:cubicBezTo>
                  <a:pt x="1120200" y="228985"/>
                  <a:pt x="1138556" y="225773"/>
                  <a:pt x="1154158" y="220266"/>
                </a:cubicBezTo>
                <a:cubicBezTo>
                  <a:pt x="1168842" y="214759"/>
                  <a:pt x="1180773" y="208335"/>
                  <a:pt x="1189951" y="200993"/>
                </a:cubicBezTo>
                <a:close/>
                <a:moveTo>
                  <a:pt x="53411" y="112112"/>
                </a:moveTo>
                <a:lnTo>
                  <a:pt x="90408" y="112112"/>
                </a:lnTo>
                <a:cubicBezTo>
                  <a:pt x="80542" y="134985"/>
                  <a:pt x="70181" y="155455"/>
                  <a:pt x="59326" y="173524"/>
                </a:cubicBezTo>
                <a:lnTo>
                  <a:pt x="19381" y="173524"/>
                </a:lnTo>
                <a:cubicBezTo>
                  <a:pt x="33191" y="154251"/>
                  <a:pt x="44534" y="133780"/>
                  <a:pt x="53411" y="112112"/>
                </a:cubicBezTo>
                <a:close/>
                <a:moveTo>
                  <a:pt x="537414" y="101873"/>
                </a:moveTo>
                <a:lnTo>
                  <a:pt x="530531" y="137666"/>
                </a:lnTo>
                <a:lnTo>
                  <a:pt x="584221" y="137666"/>
                </a:lnTo>
                <a:lnTo>
                  <a:pt x="589727" y="101873"/>
                </a:lnTo>
                <a:close/>
                <a:moveTo>
                  <a:pt x="1284941" y="89483"/>
                </a:moveTo>
                <a:cubicBezTo>
                  <a:pt x="1282187" y="103250"/>
                  <a:pt x="1279434" y="114263"/>
                  <a:pt x="1276681" y="122523"/>
                </a:cubicBezTo>
                <a:lnTo>
                  <a:pt x="1345514" y="122523"/>
                </a:lnTo>
                <a:lnTo>
                  <a:pt x="1349644" y="89483"/>
                </a:lnTo>
                <a:close/>
                <a:moveTo>
                  <a:pt x="1183068" y="89483"/>
                </a:moveTo>
                <a:lnTo>
                  <a:pt x="1178938" y="122523"/>
                </a:lnTo>
                <a:lnTo>
                  <a:pt x="1238134" y="122523"/>
                </a:lnTo>
                <a:cubicBezTo>
                  <a:pt x="1241805" y="115181"/>
                  <a:pt x="1245018" y="104168"/>
                  <a:pt x="1247771" y="89483"/>
                </a:cubicBezTo>
                <a:close/>
                <a:moveTo>
                  <a:pt x="1209224" y="45430"/>
                </a:moveTo>
                <a:cubicBezTo>
                  <a:pt x="1202800" y="50937"/>
                  <a:pt x="1195916" y="56443"/>
                  <a:pt x="1188574" y="61950"/>
                </a:cubicBezTo>
                <a:lnTo>
                  <a:pt x="1257407" y="61950"/>
                </a:lnTo>
                <a:lnTo>
                  <a:pt x="1265667" y="50937"/>
                </a:lnTo>
                <a:cubicBezTo>
                  <a:pt x="1265667" y="49101"/>
                  <a:pt x="1266126" y="47725"/>
                  <a:pt x="1267044" y="46807"/>
                </a:cubicBezTo>
                <a:cubicBezTo>
                  <a:pt x="1267044" y="45889"/>
                  <a:pt x="1266126" y="45430"/>
                  <a:pt x="1264291" y="45430"/>
                </a:cubicBezTo>
                <a:close/>
                <a:moveTo>
                  <a:pt x="545674" y="35794"/>
                </a:moveTo>
                <a:lnTo>
                  <a:pt x="541544" y="72963"/>
                </a:lnTo>
                <a:lnTo>
                  <a:pt x="654430" y="72963"/>
                </a:lnTo>
                <a:lnTo>
                  <a:pt x="659937" y="39924"/>
                </a:lnTo>
                <a:cubicBezTo>
                  <a:pt x="659937" y="37170"/>
                  <a:pt x="658101" y="35794"/>
                  <a:pt x="654430" y="35794"/>
                </a:cubicBezTo>
                <a:close/>
                <a:moveTo>
                  <a:pt x="741160" y="8260"/>
                </a:moveTo>
                <a:lnTo>
                  <a:pt x="1050908" y="8260"/>
                </a:lnTo>
                <a:lnTo>
                  <a:pt x="1046778" y="41300"/>
                </a:lnTo>
                <a:lnTo>
                  <a:pt x="862306" y="41300"/>
                </a:lnTo>
                <a:lnTo>
                  <a:pt x="848539" y="108757"/>
                </a:lnTo>
                <a:lnTo>
                  <a:pt x="990335" y="108757"/>
                </a:lnTo>
                <a:cubicBezTo>
                  <a:pt x="1004102" y="108757"/>
                  <a:pt x="1009150" y="115640"/>
                  <a:pt x="1005478" y="129406"/>
                </a:cubicBezTo>
                <a:lnTo>
                  <a:pt x="975192" y="311126"/>
                </a:lnTo>
                <a:lnTo>
                  <a:pt x="871942" y="311126"/>
                </a:lnTo>
                <a:lnTo>
                  <a:pt x="862306" y="276709"/>
                </a:lnTo>
                <a:lnTo>
                  <a:pt x="938022" y="276709"/>
                </a:lnTo>
                <a:lnTo>
                  <a:pt x="962802" y="141796"/>
                </a:lnTo>
                <a:lnTo>
                  <a:pt x="840279" y="141796"/>
                </a:lnTo>
                <a:cubicBezTo>
                  <a:pt x="815499" y="215218"/>
                  <a:pt x="787048" y="271661"/>
                  <a:pt x="754926" y="311126"/>
                </a:cubicBezTo>
                <a:lnTo>
                  <a:pt x="702613" y="311126"/>
                </a:lnTo>
                <a:cubicBezTo>
                  <a:pt x="767775" y="227608"/>
                  <a:pt x="807240" y="137666"/>
                  <a:pt x="821006" y="41300"/>
                </a:cubicBezTo>
                <a:lnTo>
                  <a:pt x="737030" y="41300"/>
                </a:lnTo>
                <a:close/>
                <a:moveTo>
                  <a:pt x="514011" y="6884"/>
                </a:moveTo>
                <a:lnTo>
                  <a:pt x="677833" y="6884"/>
                </a:lnTo>
                <a:cubicBezTo>
                  <a:pt x="684258" y="6884"/>
                  <a:pt x="689306" y="7802"/>
                  <a:pt x="692977" y="9637"/>
                </a:cubicBezTo>
                <a:cubicBezTo>
                  <a:pt x="696648" y="12390"/>
                  <a:pt x="698024" y="18356"/>
                  <a:pt x="697107" y="27534"/>
                </a:cubicBezTo>
                <a:lnTo>
                  <a:pt x="686093" y="101873"/>
                </a:lnTo>
                <a:lnTo>
                  <a:pt x="625520" y="101873"/>
                </a:lnTo>
                <a:lnTo>
                  <a:pt x="620014" y="137666"/>
                </a:lnTo>
                <a:lnTo>
                  <a:pt x="688847" y="137666"/>
                </a:lnTo>
                <a:lnTo>
                  <a:pt x="684717" y="167953"/>
                </a:lnTo>
                <a:lnTo>
                  <a:pt x="615884" y="167953"/>
                </a:lnTo>
                <a:lnTo>
                  <a:pt x="611754" y="203746"/>
                </a:lnTo>
                <a:lnTo>
                  <a:pt x="648924" y="203746"/>
                </a:lnTo>
                <a:cubicBezTo>
                  <a:pt x="657184" y="203746"/>
                  <a:pt x="662690" y="205123"/>
                  <a:pt x="665444" y="207876"/>
                </a:cubicBezTo>
                <a:cubicBezTo>
                  <a:pt x="668197" y="211547"/>
                  <a:pt x="669115" y="217513"/>
                  <a:pt x="668197" y="225773"/>
                </a:cubicBezTo>
                <a:lnTo>
                  <a:pt x="654430" y="318009"/>
                </a:lnTo>
                <a:lnTo>
                  <a:pt x="505751" y="318009"/>
                </a:lnTo>
                <a:lnTo>
                  <a:pt x="522271" y="203746"/>
                </a:lnTo>
                <a:lnTo>
                  <a:pt x="575961" y="203746"/>
                </a:lnTo>
                <a:lnTo>
                  <a:pt x="580091" y="167953"/>
                </a:lnTo>
                <a:lnTo>
                  <a:pt x="525024" y="167953"/>
                </a:lnTo>
                <a:cubicBezTo>
                  <a:pt x="513093" y="221184"/>
                  <a:pt x="496114" y="271202"/>
                  <a:pt x="474088" y="318009"/>
                </a:cubicBezTo>
                <a:lnTo>
                  <a:pt x="432788" y="318009"/>
                </a:lnTo>
                <a:cubicBezTo>
                  <a:pt x="446555" y="293229"/>
                  <a:pt x="458027" y="267990"/>
                  <a:pt x="467204" y="242293"/>
                </a:cubicBezTo>
                <a:cubicBezTo>
                  <a:pt x="476382" y="216595"/>
                  <a:pt x="484642" y="188144"/>
                  <a:pt x="491984" y="156940"/>
                </a:cubicBezTo>
                <a:cubicBezTo>
                  <a:pt x="498409" y="125735"/>
                  <a:pt x="505751" y="75717"/>
                  <a:pt x="514011" y="6884"/>
                </a:cubicBezTo>
                <a:close/>
                <a:moveTo>
                  <a:pt x="174729" y="5572"/>
                </a:moveTo>
                <a:lnTo>
                  <a:pt x="211726" y="5572"/>
                </a:lnTo>
                <a:cubicBezTo>
                  <a:pt x="203839" y="27240"/>
                  <a:pt x="196440" y="44097"/>
                  <a:pt x="189528" y="56142"/>
                </a:cubicBezTo>
                <a:lnTo>
                  <a:pt x="151067" y="56142"/>
                </a:lnTo>
                <a:cubicBezTo>
                  <a:pt x="157965" y="44097"/>
                  <a:pt x="165852" y="27240"/>
                  <a:pt x="174729" y="5572"/>
                </a:cubicBezTo>
                <a:close/>
                <a:moveTo>
                  <a:pt x="48979" y="5572"/>
                </a:moveTo>
                <a:lnTo>
                  <a:pt x="84493" y="5572"/>
                </a:lnTo>
                <a:cubicBezTo>
                  <a:pt x="87447" y="24831"/>
                  <a:pt x="91391" y="41687"/>
                  <a:pt x="96324" y="56142"/>
                </a:cubicBezTo>
                <a:lnTo>
                  <a:pt x="59326" y="56142"/>
                </a:lnTo>
                <a:close/>
                <a:moveTo>
                  <a:pt x="111123" y="1958"/>
                </a:moveTo>
                <a:lnTo>
                  <a:pt x="149583" y="1958"/>
                </a:lnTo>
                <a:lnTo>
                  <a:pt x="142184" y="66962"/>
                </a:lnTo>
                <a:lnTo>
                  <a:pt x="208758" y="66962"/>
                </a:lnTo>
                <a:lnTo>
                  <a:pt x="206242" y="86444"/>
                </a:lnTo>
                <a:lnTo>
                  <a:pt x="216577" y="64827"/>
                </a:lnTo>
                <a:cubicBezTo>
                  <a:pt x="227669" y="40718"/>
                  <a:pt x="235825" y="20930"/>
                  <a:pt x="241045" y="5464"/>
                </a:cubicBezTo>
                <a:lnTo>
                  <a:pt x="278903" y="5464"/>
                </a:lnTo>
                <a:lnTo>
                  <a:pt x="254102" y="69608"/>
                </a:lnTo>
                <a:lnTo>
                  <a:pt x="345478" y="69608"/>
                </a:lnTo>
                <a:lnTo>
                  <a:pt x="341563" y="102368"/>
                </a:lnTo>
                <a:lnTo>
                  <a:pt x="314137" y="102368"/>
                </a:lnTo>
                <a:cubicBezTo>
                  <a:pt x="305447" y="145116"/>
                  <a:pt x="288913" y="186961"/>
                  <a:pt x="264534" y="227902"/>
                </a:cubicBezTo>
                <a:lnTo>
                  <a:pt x="318052" y="317966"/>
                </a:lnTo>
                <a:lnTo>
                  <a:pt x="272386" y="317966"/>
                </a:lnTo>
                <a:cubicBezTo>
                  <a:pt x="264541" y="303411"/>
                  <a:pt x="254969" y="284761"/>
                  <a:pt x="243669" y="262018"/>
                </a:cubicBezTo>
                <a:cubicBezTo>
                  <a:pt x="225386" y="289307"/>
                  <a:pt x="212329" y="307956"/>
                  <a:pt x="204499" y="317966"/>
                </a:cubicBezTo>
                <a:lnTo>
                  <a:pt x="156208" y="317966"/>
                </a:lnTo>
                <a:lnTo>
                  <a:pt x="167622" y="306673"/>
                </a:lnTo>
                <a:lnTo>
                  <a:pt x="119684" y="306673"/>
                </a:lnTo>
                <a:lnTo>
                  <a:pt x="98475" y="295896"/>
                </a:lnTo>
                <a:lnTo>
                  <a:pt x="63628" y="317471"/>
                </a:lnTo>
                <a:lnTo>
                  <a:pt x="0" y="317471"/>
                </a:lnTo>
                <a:cubicBezTo>
                  <a:pt x="25254" y="305483"/>
                  <a:pt x="48485" y="292698"/>
                  <a:pt x="69694" y="279118"/>
                </a:cubicBezTo>
                <a:lnTo>
                  <a:pt x="25748" y="255156"/>
                </a:lnTo>
                <a:lnTo>
                  <a:pt x="56056" y="221600"/>
                </a:lnTo>
                <a:lnTo>
                  <a:pt x="18177" y="221600"/>
                </a:lnTo>
                <a:lnTo>
                  <a:pt x="22715" y="196433"/>
                </a:lnTo>
                <a:lnTo>
                  <a:pt x="77265" y="196433"/>
                </a:lnTo>
                <a:lnTo>
                  <a:pt x="93936" y="173653"/>
                </a:lnTo>
                <a:lnTo>
                  <a:pt x="137860" y="173653"/>
                </a:lnTo>
                <a:lnTo>
                  <a:pt x="122717" y="196433"/>
                </a:lnTo>
                <a:lnTo>
                  <a:pt x="175718" y="196433"/>
                </a:lnTo>
                <a:cubicBezTo>
                  <a:pt x="184810" y="196433"/>
                  <a:pt x="189356" y="200828"/>
                  <a:pt x="189356" y="209618"/>
                </a:cubicBezTo>
                <a:cubicBezTo>
                  <a:pt x="188352" y="216000"/>
                  <a:pt x="183806" y="223586"/>
                  <a:pt x="175718" y="232376"/>
                </a:cubicBezTo>
                <a:cubicBezTo>
                  <a:pt x="161593" y="246760"/>
                  <a:pt x="144930" y="261544"/>
                  <a:pt x="125728" y="276731"/>
                </a:cubicBezTo>
                <a:lnTo>
                  <a:pt x="172138" y="302205"/>
                </a:lnTo>
                <a:lnTo>
                  <a:pt x="175949" y="298435"/>
                </a:lnTo>
                <a:cubicBezTo>
                  <a:pt x="195201" y="277795"/>
                  <a:pt x="212985" y="253833"/>
                  <a:pt x="229300" y="226547"/>
                </a:cubicBezTo>
                <a:cubicBezTo>
                  <a:pt x="217126" y="198340"/>
                  <a:pt x="208858" y="175596"/>
                  <a:pt x="204499" y="158316"/>
                </a:cubicBezTo>
                <a:lnTo>
                  <a:pt x="238442" y="158316"/>
                </a:lnTo>
                <a:cubicBezTo>
                  <a:pt x="241052" y="167408"/>
                  <a:pt x="244530" y="178321"/>
                  <a:pt x="248875" y="191055"/>
                </a:cubicBezTo>
                <a:cubicBezTo>
                  <a:pt x="255844" y="176500"/>
                  <a:pt x="261939" y="161493"/>
                  <a:pt x="267159" y="146034"/>
                </a:cubicBezTo>
                <a:cubicBezTo>
                  <a:pt x="271504" y="130561"/>
                  <a:pt x="274981" y="116006"/>
                  <a:pt x="277591" y="102368"/>
                </a:cubicBezTo>
                <a:lnTo>
                  <a:pt x="239754" y="102368"/>
                </a:lnTo>
                <a:lnTo>
                  <a:pt x="216244" y="150121"/>
                </a:lnTo>
                <a:lnTo>
                  <a:pt x="190955" y="150121"/>
                </a:lnTo>
                <a:lnTo>
                  <a:pt x="198412" y="173524"/>
                </a:lnTo>
                <a:lnTo>
                  <a:pt x="158467" y="173524"/>
                </a:lnTo>
                <a:cubicBezTo>
                  <a:pt x="152544" y="149447"/>
                  <a:pt x="148106" y="128976"/>
                  <a:pt x="145152" y="112112"/>
                </a:cubicBezTo>
                <a:lnTo>
                  <a:pt x="180644" y="112112"/>
                </a:lnTo>
                <a:lnTo>
                  <a:pt x="185047" y="129285"/>
                </a:lnTo>
                <a:lnTo>
                  <a:pt x="197737" y="104233"/>
                </a:lnTo>
                <a:lnTo>
                  <a:pt x="199153" y="101271"/>
                </a:lnTo>
                <a:lnTo>
                  <a:pt x="137752" y="101271"/>
                </a:lnTo>
                <a:lnTo>
                  <a:pt x="130353" y="166297"/>
                </a:lnTo>
                <a:lnTo>
                  <a:pt x="91892" y="166297"/>
                </a:lnTo>
                <a:lnTo>
                  <a:pt x="99271" y="101271"/>
                </a:lnTo>
                <a:lnTo>
                  <a:pt x="34180" y="101271"/>
                </a:lnTo>
                <a:lnTo>
                  <a:pt x="38611" y="66962"/>
                </a:lnTo>
                <a:lnTo>
                  <a:pt x="103723" y="66962"/>
                </a:lnTo>
                <a:close/>
                <a:moveTo>
                  <a:pt x="1200964" y="1377"/>
                </a:moveTo>
                <a:lnTo>
                  <a:pt x="1243641" y="1377"/>
                </a:lnTo>
                <a:cubicBezTo>
                  <a:pt x="1239970" y="7802"/>
                  <a:pt x="1236757" y="13308"/>
                  <a:pt x="1234004" y="17897"/>
                </a:cubicBezTo>
                <a:lnTo>
                  <a:pt x="1301460" y="17897"/>
                </a:lnTo>
                <a:cubicBezTo>
                  <a:pt x="1305132" y="17897"/>
                  <a:pt x="1308344" y="18356"/>
                  <a:pt x="1311097" y="19274"/>
                </a:cubicBezTo>
                <a:cubicBezTo>
                  <a:pt x="1312933" y="20191"/>
                  <a:pt x="1313850" y="22945"/>
                  <a:pt x="1313850" y="27534"/>
                </a:cubicBezTo>
                <a:cubicBezTo>
                  <a:pt x="1313850" y="30287"/>
                  <a:pt x="1312474" y="34417"/>
                  <a:pt x="1309720" y="39924"/>
                </a:cubicBezTo>
                <a:cubicBezTo>
                  <a:pt x="1306967" y="46348"/>
                  <a:pt x="1302378" y="53690"/>
                  <a:pt x="1295954" y="61950"/>
                </a:cubicBezTo>
                <a:lnTo>
                  <a:pt x="1368917" y="61950"/>
                </a:lnTo>
                <a:cubicBezTo>
                  <a:pt x="1378094" y="61950"/>
                  <a:pt x="1384060" y="62868"/>
                  <a:pt x="1386814" y="64703"/>
                </a:cubicBezTo>
                <a:cubicBezTo>
                  <a:pt x="1388649" y="67457"/>
                  <a:pt x="1389108" y="72505"/>
                  <a:pt x="1388190" y="79847"/>
                </a:cubicBezTo>
                <a:lnTo>
                  <a:pt x="1378554" y="148680"/>
                </a:lnTo>
                <a:lnTo>
                  <a:pt x="1261537" y="148680"/>
                </a:lnTo>
                <a:cubicBezTo>
                  <a:pt x="1256948" y="155104"/>
                  <a:pt x="1250983" y="160611"/>
                  <a:pt x="1243641" y="165200"/>
                </a:cubicBezTo>
                <a:lnTo>
                  <a:pt x="1265667" y="165200"/>
                </a:lnTo>
                <a:cubicBezTo>
                  <a:pt x="1272092" y="165200"/>
                  <a:pt x="1276680" y="166117"/>
                  <a:pt x="1279434" y="167953"/>
                </a:cubicBezTo>
                <a:cubicBezTo>
                  <a:pt x="1282187" y="170706"/>
                  <a:pt x="1283105" y="174836"/>
                  <a:pt x="1282187" y="180343"/>
                </a:cubicBezTo>
                <a:lnTo>
                  <a:pt x="1279434" y="194110"/>
                </a:lnTo>
                <a:lnTo>
                  <a:pt x="1284941" y="203746"/>
                </a:lnTo>
                <a:cubicBezTo>
                  <a:pt x="1295036" y="199157"/>
                  <a:pt x="1305132" y="193192"/>
                  <a:pt x="1315227" y="185850"/>
                </a:cubicBezTo>
                <a:cubicBezTo>
                  <a:pt x="1325323" y="179425"/>
                  <a:pt x="1332206" y="173001"/>
                  <a:pt x="1335877" y="166576"/>
                </a:cubicBezTo>
                <a:lnTo>
                  <a:pt x="1388190" y="166576"/>
                </a:lnTo>
                <a:cubicBezTo>
                  <a:pt x="1379930" y="177590"/>
                  <a:pt x="1367999" y="188603"/>
                  <a:pt x="1352397" y="199616"/>
                </a:cubicBezTo>
                <a:cubicBezTo>
                  <a:pt x="1336795" y="210629"/>
                  <a:pt x="1320275" y="219807"/>
                  <a:pt x="1302837" y="227149"/>
                </a:cubicBezTo>
                <a:cubicBezTo>
                  <a:pt x="1312933" y="237245"/>
                  <a:pt x="1325782" y="246882"/>
                  <a:pt x="1341384" y="256059"/>
                </a:cubicBezTo>
                <a:cubicBezTo>
                  <a:pt x="1356986" y="266155"/>
                  <a:pt x="1372129" y="273038"/>
                  <a:pt x="1386814" y="276709"/>
                </a:cubicBezTo>
                <a:lnTo>
                  <a:pt x="1371670" y="313879"/>
                </a:lnTo>
                <a:cubicBezTo>
                  <a:pt x="1350561" y="304701"/>
                  <a:pt x="1331747" y="293688"/>
                  <a:pt x="1315227" y="280839"/>
                </a:cubicBezTo>
                <a:cubicBezTo>
                  <a:pt x="1297789" y="267990"/>
                  <a:pt x="1284023" y="253765"/>
                  <a:pt x="1273927" y="238163"/>
                </a:cubicBezTo>
                <a:cubicBezTo>
                  <a:pt x="1268421" y="273038"/>
                  <a:pt x="1263832" y="299653"/>
                  <a:pt x="1260161" y="318009"/>
                </a:cubicBezTo>
                <a:lnTo>
                  <a:pt x="1192704" y="318009"/>
                </a:lnTo>
                <a:lnTo>
                  <a:pt x="1185821" y="289099"/>
                </a:lnTo>
                <a:lnTo>
                  <a:pt x="1227121" y="289099"/>
                </a:lnTo>
                <a:cubicBezTo>
                  <a:pt x="1232628" y="260648"/>
                  <a:pt x="1237675" y="230820"/>
                  <a:pt x="1242264" y="199616"/>
                </a:cubicBezTo>
                <a:cubicBezTo>
                  <a:pt x="1243182" y="194110"/>
                  <a:pt x="1241805" y="191356"/>
                  <a:pt x="1238134" y="191356"/>
                </a:cubicBezTo>
                <a:lnTo>
                  <a:pt x="1195458" y="191356"/>
                </a:lnTo>
                <a:cubicBezTo>
                  <a:pt x="1167924" y="202369"/>
                  <a:pt x="1134426" y="210629"/>
                  <a:pt x="1094962" y="216136"/>
                </a:cubicBezTo>
                <a:lnTo>
                  <a:pt x="1103221" y="180343"/>
                </a:lnTo>
                <a:cubicBezTo>
                  <a:pt x="1160123" y="173001"/>
                  <a:pt x="1197752" y="162446"/>
                  <a:pt x="1216108" y="148680"/>
                </a:cubicBezTo>
                <a:lnTo>
                  <a:pt x="1136261" y="148680"/>
                </a:lnTo>
                <a:lnTo>
                  <a:pt x="1147275" y="85353"/>
                </a:lnTo>
                <a:cubicBezTo>
                  <a:pt x="1134426" y="90860"/>
                  <a:pt x="1121118" y="94990"/>
                  <a:pt x="1107351" y="97743"/>
                </a:cubicBezTo>
                <a:lnTo>
                  <a:pt x="1121118" y="56443"/>
                </a:lnTo>
                <a:cubicBezTo>
                  <a:pt x="1140391" y="51855"/>
                  <a:pt x="1156452" y="44971"/>
                  <a:pt x="1169301" y="35794"/>
                </a:cubicBezTo>
                <a:cubicBezTo>
                  <a:pt x="1181232" y="26616"/>
                  <a:pt x="1191787" y="15144"/>
                  <a:pt x="1200964" y="1377"/>
                </a:cubicBezTo>
                <a:close/>
                <a:moveTo>
                  <a:pt x="432788" y="0"/>
                </a:moveTo>
                <a:lnTo>
                  <a:pt x="468581" y="0"/>
                </a:lnTo>
                <a:lnTo>
                  <a:pt x="460321" y="67457"/>
                </a:lnTo>
                <a:lnTo>
                  <a:pt x="494738" y="67457"/>
                </a:lnTo>
                <a:lnTo>
                  <a:pt x="490608" y="97743"/>
                </a:lnTo>
                <a:lnTo>
                  <a:pt x="454814" y="97743"/>
                </a:lnTo>
                <a:lnTo>
                  <a:pt x="446555" y="156940"/>
                </a:lnTo>
                <a:lnTo>
                  <a:pt x="482348" y="145926"/>
                </a:lnTo>
                <a:lnTo>
                  <a:pt x="476841" y="177590"/>
                </a:lnTo>
                <a:lnTo>
                  <a:pt x="442425" y="189980"/>
                </a:lnTo>
                <a:lnTo>
                  <a:pt x="424528" y="318009"/>
                </a:lnTo>
                <a:lnTo>
                  <a:pt x="361202" y="318009"/>
                </a:lnTo>
                <a:lnTo>
                  <a:pt x="351565" y="287722"/>
                </a:lnTo>
                <a:lnTo>
                  <a:pt x="391488" y="287722"/>
                </a:lnTo>
                <a:lnTo>
                  <a:pt x="402501" y="205123"/>
                </a:lnTo>
                <a:lnTo>
                  <a:pt x="376345" y="213383"/>
                </a:lnTo>
                <a:lnTo>
                  <a:pt x="362578" y="183096"/>
                </a:lnTo>
                <a:lnTo>
                  <a:pt x="408008" y="169330"/>
                </a:lnTo>
                <a:lnTo>
                  <a:pt x="417645" y="97743"/>
                </a:lnTo>
                <a:lnTo>
                  <a:pt x="380475" y="97743"/>
                </a:lnTo>
                <a:lnTo>
                  <a:pt x="384605" y="67457"/>
                </a:lnTo>
                <a:lnTo>
                  <a:pt x="423151" y="6745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65345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9BCC538E-E663-964B-A982-BCF758925EDC}"/>
              </a:ext>
            </a:extLst>
          </p:cNvPr>
          <p:cNvCxnSpPr>
            <a:cxnSpLocks/>
          </p:cNvCxnSpPr>
          <p:nvPr/>
        </p:nvCxnSpPr>
        <p:spPr>
          <a:xfrm>
            <a:off x="2686731" y="3754054"/>
            <a:ext cx="1049530" cy="0"/>
          </a:xfrm>
          <a:prstGeom prst="line">
            <a:avLst/>
          </a:prstGeom>
          <a:ln w="635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文本&#10;&#10;描述已自动生成">
            <a:extLst>
              <a:ext uri="{FF2B5EF4-FFF2-40B4-BE49-F238E27FC236}">
                <a16:creationId xmlns:a16="http://schemas.microsoft.com/office/drawing/2014/main" id="{80828294-5D3E-DD4C-8804-3C8B6A6AC3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16" y="362337"/>
            <a:ext cx="1957387" cy="833419"/>
          </a:xfrm>
          <a:prstGeom prst="rect">
            <a:avLst/>
          </a:prstGeom>
        </p:spPr>
      </p:pic>
      <p:cxnSp>
        <p:nvCxnSpPr>
          <p:cNvPr id="9" name="直线连接符 8">
            <a:extLst>
              <a:ext uri="{FF2B5EF4-FFF2-40B4-BE49-F238E27FC236}">
                <a16:creationId xmlns:a16="http://schemas.microsoft.com/office/drawing/2014/main" id="{4296E5BB-6317-B940-A8B7-B4B31FA72D34}"/>
              </a:ext>
            </a:extLst>
          </p:cNvPr>
          <p:cNvCxnSpPr/>
          <p:nvPr/>
        </p:nvCxnSpPr>
        <p:spPr>
          <a:xfrm>
            <a:off x="455051" y="1195756"/>
            <a:ext cx="11281897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形 12">
            <a:extLst>
              <a:ext uri="{FF2B5EF4-FFF2-40B4-BE49-F238E27FC236}">
                <a16:creationId xmlns:a16="http://schemas.microsoft.com/office/drawing/2014/main" id="{8E03BA34-2D18-0E45-A852-FFED3A4DD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2845" y="1889351"/>
            <a:ext cx="523214" cy="523214"/>
          </a:xfrm>
          <a:prstGeom prst="rect">
            <a:avLst/>
          </a:prstGeom>
        </p:spPr>
      </p:pic>
      <p:sp>
        <p:nvSpPr>
          <p:cNvPr id="35" name="任意形状 34">
            <a:extLst>
              <a:ext uri="{FF2B5EF4-FFF2-40B4-BE49-F238E27FC236}">
                <a16:creationId xmlns:a16="http://schemas.microsoft.com/office/drawing/2014/main" id="{07F1F989-10A9-7B4A-815D-6D1DA715576A}"/>
              </a:ext>
            </a:extLst>
          </p:cNvPr>
          <p:cNvSpPr/>
          <p:nvPr/>
        </p:nvSpPr>
        <p:spPr>
          <a:xfrm>
            <a:off x="1636874" y="1960108"/>
            <a:ext cx="3256426" cy="385202"/>
          </a:xfrm>
          <a:custGeom>
            <a:avLst/>
            <a:gdLst/>
            <a:ahLst/>
            <a:cxnLst/>
            <a:rect l="l" t="t" r="r" b="b"/>
            <a:pathLst>
              <a:path w="3256426" h="385202">
                <a:moveTo>
                  <a:pt x="1299746" y="290807"/>
                </a:moveTo>
                <a:lnTo>
                  <a:pt x="1352543" y="290807"/>
                </a:lnTo>
                <a:cubicBezTo>
                  <a:pt x="1366408" y="320672"/>
                  <a:pt x="1384007" y="352137"/>
                  <a:pt x="1405340" y="385202"/>
                </a:cubicBezTo>
                <a:lnTo>
                  <a:pt x="1344543" y="385202"/>
                </a:lnTo>
                <a:cubicBezTo>
                  <a:pt x="1328544" y="356403"/>
                  <a:pt x="1313612" y="324939"/>
                  <a:pt x="1299746" y="290807"/>
                </a:cubicBezTo>
                <a:close/>
                <a:moveTo>
                  <a:pt x="1074160" y="289208"/>
                </a:moveTo>
                <a:lnTo>
                  <a:pt x="1067760" y="337205"/>
                </a:lnTo>
                <a:lnTo>
                  <a:pt x="1133356" y="337205"/>
                </a:lnTo>
                <a:lnTo>
                  <a:pt x="1141356" y="292407"/>
                </a:lnTo>
                <a:cubicBezTo>
                  <a:pt x="1141356" y="290274"/>
                  <a:pt x="1139756" y="289208"/>
                  <a:pt x="1136556" y="289208"/>
                </a:cubicBezTo>
                <a:close/>
                <a:moveTo>
                  <a:pt x="893371" y="289208"/>
                </a:moveTo>
                <a:lnTo>
                  <a:pt x="886971" y="337205"/>
                </a:lnTo>
                <a:lnTo>
                  <a:pt x="949367" y="337205"/>
                </a:lnTo>
                <a:lnTo>
                  <a:pt x="957367" y="292407"/>
                </a:lnTo>
                <a:cubicBezTo>
                  <a:pt x="957367" y="290274"/>
                  <a:pt x="956300" y="289208"/>
                  <a:pt x="954167" y="289208"/>
                </a:cubicBezTo>
                <a:close/>
                <a:moveTo>
                  <a:pt x="1037362" y="255610"/>
                </a:moveTo>
                <a:lnTo>
                  <a:pt x="1157355" y="255610"/>
                </a:lnTo>
                <a:cubicBezTo>
                  <a:pt x="1170154" y="255610"/>
                  <a:pt x="1178687" y="257743"/>
                  <a:pt x="1182953" y="262009"/>
                </a:cubicBezTo>
                <a:cubicBezTo>
                  <a:pt x="1186153" y="266276"/>
                  <a:pt x="1186686" y="274275"/>
                  <a:pt x="1184553" y="286008"/>
                </a:cubicBezTo>
                <a:lnTo>
                  <a:pt x="1171754" y="370803"/>
                </a:lnTo>
                <a:lnTo>
                  <a:pt x="1019763" y="370803"/>
                </a:lnTo>
                <a:close/>
                <a:moveTo>
                  <a:pt x="856573" y="255610"/>
                </a:moveTo>
                <a:lnTo>
                  <a:pt x="971766" y="255610"/>
                </a:lnTo>
                <a:cubicBezTo>
                  <a:pt x="985632" y="255610"/>
                  <a:pt x="994165" y="257210"/>
                  <a:pt x="997364" y="260409"/>
                </a:cubicBezTo>
                <a:cubicBezTo>
                  <a:pt x="1000564" y="264676"/>
                  <a:pt x="1002164" y="269475"/>
                  <a:pt x="1002164" y="274808"/>
                </a:cubicBezTo>
                <a:cubicBezTo>
                  <a:pt x="1001097" y="280141"/>
                  <a:pt x="1000564" y="283875"/>
                  <a:pt x="1000564" y="286008"/>
                </a:cubicBezTo>
                <a:lnTo>
                  <a:pt x="987765" y="370803"/>
                </a:lnTo>
                <a:lnTo>
                  <a:pt x="837374" y="370803"/>
                </a:lnTo>
                <a:close/>
                <a:moveTo>
                  <a:pt x="2528396" y="228811"/>
                </a:moveTo>
                <a:lnTo>
                  <a:pt x="2567993" y="228811"/>
                </a:lnTo>
                <a:cubicBezTo>
                  <a:pt x="2546311" y="287308"/>
                  <a:pt x="2526037" y="335163"/>
                  <a:pt x="2507172" y="372377"/>
                </a:cubicBezTo>
                <a:lnTo>
                  <a:pt x="2463325" y="372377"/>
                </a:lnTo>
                <a:cubicBezTo>
                  <a:pt x="2486890" y="327714"/>
                  <a:pt x="2508580" y="279858"/>
                  <a:pt x="2528396" y="228811"/>
                </a:cubicBezTo>
                <a:close/>
                <a:moveTo>
                  <a:pt x="579790" y="217212"/>
                </a:moveTo>
                <a:lnTo>
                  <a:pt x="570190" y="234811"/>
                </a:lnTo>
                <a:lnTo>
                  <a:pt x="611788" y="234811"/>
                </a:lnTo>
                <a:cubicBezTo>
                  <a:pt x="626720" y="249743"/>
                  <a:pt x="641119" y="263076"/>
                  <a:pt x="654985" y="274808"/>
                </a:cubicBezTo>
                <a:cubicBezTo>
                  <a:pt x="664585" y="267342"/>
                  <a:pt x="674717" y="258276"/>
                  <a:pt x="685383" y="247610"/>
                </a:cubicBezTo>
                <a:cubicBezTo>
                  <a:pt x="696049" y="238011"/>
                  <a:pt x="705115" y="228945"/>
                  <a:pt x="712582" y="220412"/>
                </a:cubicBezTo>
                <a:lnTo>
                  <a:pt x="710982" y="218812"/>
                </a:lnTo>
                <a:cubicBezTo>
                  <a:pt x="710982" y="217745"/>
                  <a:pt x="710448" y="217212"/>
                  <a:pt x="709382" y="217212"/>
                </a:cubicBezTo>
                <a:close/>
                <a:moveTo>
                  <a:pt x="131942" y="209312"/>
                </a:moveTo>
                <a:lnTo>
                  <a:pt x="126442" y="240186"/>
                </a:lnTo>
                <a:lnTo>
                  <a:pt x="142917" y="240186"/>
                </a:lnTo>
                <a:lnTo>
                  <a:pt x="146591" y="209312"/>
                </a:lnTo>
                <a:close/>
                <a:moveTo>
                  <a:pt x="78795" y="209312"/>
                </a:moveTo>
                <a:lnTo>
                  <a:pt x="75121" y="240186"/>
                </a:lnTo>
                <a:lnTo>
                  <a:pt x="89795" y="240186"/>
                </a:lnTo>
                <a:lnTo>
                  <a:pt x="95294" y="209312"/>
                </a:lnTo>
                <a:close/>
                <a:moveTo>
                  <a:pt x="2269287" y="207613"/>
                </a:moveTo>
                <a:lnTo>
                  <a:pt x="2261287" y="273209"/>
                </a:lnTo>
                <a:lnTo>
                  <a:pt x="2298085" y="273209"/>
                </a:lnTo>
                <a:lnTo>
                  <a:pt x="2307684" y="207613"/>
                </a:lnTo>
                <a:close/>
                <a:moveTo>
                  <a:pt x="2197291" y="207613"/>
                </a:moveTo>
                <a:lnTo>
                  <a:pt x="2187692" y="273209"/>
                </a:lnTo>
                <a:lnTo>
                  <a:pt x="2221290" y="273209"/>
                </a:lnTo>
                <a:lnTo>
                  <a:pt x="2229289" y="207613"/>
                </a:lnTo>
                <a:close/>
                <a:moveTo>
                  <a:pt x="1032562" y="194813"/>
                </a:moveTo>
                <a:lnTo>
                  <a:pt x="1101358" y="194813"/>
                </a:lnTo>
                <a:cubicBezTo>
                  <a:pt x="1130156" y="210812"/>
                  <a:pt x="1168021" y="227878"/>
                  <a:pt x="1214951" y="246010"/>
                </a:cubicBezTo>
                <a:lnTo>
                  <a:pt x="1126956" y="246010"/>
                </a:lnTo>
                <a:cubicBezTo>
                  <a:pt x="1094958" y="231078"/>
                  <a:pt x="1063494" y="214012"/>
                  <a:pt x="1032562" y="194813"/>
                </a:cubicBezTo>
                <a:close/>
                <a:moveTo>
                  <a:pt x="3021241" y="164415"/>
                </a:moveTo>
                <a:lnTo>
                  <a:pt x="3134834" y="164415"/>
                </a:lnTo>
                <a:lnTo>
                  <a:pt x="3130034" y="199613"/>
                </a:lnTo>
                <a:lnTo>
                  <a:pt x="3091637" y="199613"/>
                </a:lnTo>
                <a:lnTo>
                  <a:pt x="3078837" y="290807"/>
                </a:lnTo>
                <a:lnTo>
                  <a:pt x="3130034" y="276408"/>
                </a:lnTo>
                <a:lnTo>
                  <a:pt x="3125234" y="316406"/>
                </a:lnTo>
                <a:cubicBezTo>
                  <a:pt x="3080437" y="330272"/>
                  <a:pt x="3033506" y="342538"/>
                  <a:pt x="2984443" y="353204"/>
                </a:cubicBezTo>
                <a:lnTo>
                  <a:pt x="2989243" y="313206"/>
                </a:lnTo>
                <a:lnTo>
                  <a:pt x="3037240" y="302007"/>
                </a:lnTo>
                <a:lnTo>
                  <a:pt x="3051639" y="199613"/>
                </a:lnTo>
                <a:lnTo>
                  <a:pt x="3014841" y="199613"/>
                </a:lnTo>
                <a:close/>
                <a:moveTo>
                  <a:pt x="142917" y="139867"/>
                </a:moveTo>
                <a:lnTo>
                  <a:pt x="137442" y="172665"/>
                </a:lnTo>
                <a:lnTo>
                  <a:pt x="152091" y="172665"/>
                </a:lnTo>
                <a:lnTo>
                  <a:pt x="155766" y="149516"/>
                </a:lnTo>
                <a:cubicBezTo>
                  <a:pt x="156982" y="143083"/>
                  <a:pt x="155149" y="139867"/>
                  <a:pt x="150266" y="139867"/>
                </a:cubicBezTo>
                <a:close/>
                <a:moveTo>
                  <a:pt x="87945" y="139867"/>
                </a:moveTo>
                <a:lnTo>
                  <a:pt x="84295" y="172665"/>
                </a:lnTo>
                <a:lnTo>
                  <a:pt x="100794" y="172665"/>
                </a:lnTo>
                <a:lnTo>
                  <a:pt x="104444" y="139867"/>
                </a:lnTo>
                <a:close/>
                <a:moveTo>
                  <a:pt x="1011764" y="129217"/>
                </a:moveTo>
                <a:lnTo>
                  <a:pt x="1061360" y="129217"/>
                </a:lnTo>
                <a:cubicBezTo>
                  <a:pt x="1061360" y="135617"/>
                  <a:pt x="1060294" y="143083"/>
                  <a:pt x="1058161" y="151616"/>
                </a:cubicBezTo>
                <a:lnTo>
                  <a:pt x="1104558" y="151616"/>
                </a:lnTo>
                <a:lnTo>
                  <a:pt x="1094958" y="129217"/>
                </a:lnTo>
                <a:lnTo>
                  <a:pt x="1142956" y="129217"/>
                </a:lnTo>
                <a:lnTo>
                  <a:pt x="1154155" y="151616"/>
                </a:lnTo>
                <a:lnTo>
                  <a:pt x="1206952" y="151616"/>
                </a:lnTo>
                <a:lnTo>
                  <a:pt x="1202152" y="185214"/>
                </a:lnTo>
                <a:lnTo>
                  <a:pt x="1040562" y="185214"/>
                </a:lnTo>
                <a:cubicBezTo>
                  <a:pt x="1036295" y="190547"/>
                  <a:pt x="1029362" y="196413"/>
                  <a:pt x="1019763" y="202813"/>
                </a:cubicBezTo>
                <a:cubicBezTo>
                  <a:pt x="1010164" y="210279"/>
                  <a:pt x="997364" y="217745"/>
                  <a:pt x="981365" y="225211"/>
                </a:cubicBezTo>
                <a:cubicBezTo>
                  <a:pt x="965366" y="233744"/>
                  <a:pt x="948834" y="240677"/>
                  <a:pt x="931768" y="246010"/>
                </a:cubicBezTo>
                <a:lnTo>
                  <a:pt x="832574" y="246010"/>
                </a:lnTo>
                <a:cubicBezTo>
                  <a:pt x="866706" y="236411"/>
                  <a:pt x="898704" y="225745"/>
                  <a:pt x="928569" y="214012"/>
                </a:cubicBezTo>
                <a:cubicBezTo>
                  <a:pt x="957367" y="202280"/>
                  <a:pt x="976566" y="192680"/>
                  <a:pt x="986165" y="185214"/>
                </a:cubicBezTo>
                <a:lnTo>
                  <a:pt x="861373" y="185214"/>
                </a:lnTo>
                <a:lnTo>
                  <a:pt x="866172" y="151616"/>
                </a:lnTo>
                <a:lnTo>
                  <a:pt x="1008564" y="151616"/>
                </a:lnTo>
                <a:cubicBezTo>
                  <a:pt x="1008564" y="150549"/>
                  <a:pt x="1009097" y="147883"/>
                  <a:pt x="1010164" y="143616"/>
                </a:cubicBezTo>
                <a:cubicBezTo>
                  <a:pt x="1011230" y="139350"/>
                  <a:pt x="1011764" y="134550"/>
                  <a:pt x="1011764" y="129217"/>
                </a:cubicBezTo>
                <a:close/>
                <a:moveTo>
                  <a:pt x="312356" y="121068"/>
                </a:moveTo>
                <a:lnTo>
                  <a:pt x="295982" y="225236"/>
                </a:lnTo>
                <a:lnTo>
                  <a:pt x="315656" y="225236"/>
                </a:lnTo>
                <a:lnTo>
                  <a:pt x="330405" y="122618"/>
                </a:lnTo>
                <a:cubicBezTo>
                  <a:pt x="330405" y="121584"/>
                  <a:pt x="329855" y="121068"/>
                  <a:pt x="328755" y="121068"/>
                </a:cubicBezTo>
                <a:close/>
                <a:moveTo>
                  <a:pt x="250060" y="121068"/>
                </a:moveTo>
                <a:lnTo>
                  <a:pt x="235311" y="225236"/>
                </a:lnTo>
                <a:lnTo>
                  <a:pt x="253335" y="225236"/>
                </a:lnTo>
                <a:lnTo>
                  <a:pt x="269734" y="121068"/>
                </a:lnTo>
                <a:close/>
                <a:moveTo>
                  <a:pt x="2282086" y="118018"/>
                </a:moveTo>
                <a:lnTo>
                  <a:pt x="2274086" y="175614"/>
                </a:lnTo>
                <a:lnTo>
                  <a:pt x="2312484" y="175614"/>
                </a:lnTo>
                <a:lnTo>
                  <a:pt x="2320484" y="126017"/>
                </a:lnTo>
                <a:cubicBezTo>
                  <a:pt x="2321550" y="120684"/>
                  <a:pt x="2318884" y="118018"/>
                  <a:pt x="2312484" y="118018"/>
                </a:cubicBezTo>
                <a:close/>
                <a:moveTo>
                  <a:pt x="2210090" y="118018"/>
                </a:moveTo>
                <a:lnTo>
                  <a:pt x="2202091" y="175614"/>
                </a:lnTo>
                <a:lnTo>
                  <a:pt x="2234089" y="175614"/>
                </a:lnTo>
                <a:lnTo>
                  <a:pt x="2242088" y="118018"/>
                </a:lnTo>
                <a:close/>
                <a:moveTo>
                  <a:pt x="2894849" y="113218"/>
                </a:moveTo>
                <a:lnTo>
                  <a:pt x="2990843" y="113218"/>
                </a:lnTo>
                <a:lnTo>
                  <a:pt x="2962044" y="282808"/>
                </a:lnTo>
                <a:lnTo>
                  <a:pt x="3005242" y="244410"/>
                </a:lnTo>
                <a:lnTo>
                  <a:pt x="2995642" y="298807"/>
                </a:lnTo>
                <a:cubicBezTo>
                  <a:pt x="2980710" y="311606"/>
                  <a:pt x="2964711" y="324405"/>
                  <a:pt x="2947645" y="337205"/>
                </a:cubicBezTo>
                <a:cubicBezTo>
                  <a:pt x="2930579" y="351070"/>
                  <a:pt x="2915114" y="362803"/>
                  <a:pt x="2901248" y="372402"/>
                </a:cubicBezTo>
                <a:lnTo>
                  <a:pt x="2941246" y="150016"/>
                </a:lnTo>
                <a:lnTo>
                  <a:pt x="2888449" y="150016"/>
                </a:lnTo>
                <a:close/>
                <a:moveTo>
                  <a:pt x="2501498" y="109143"/>
                </a:moveTo>
                <a:lnTo>
                  <a:pt x="2539695" y="109143"/>
                </a:lnTo>
                <a:lnTo>
                  <a:pt x="2575068" y="196888"/>
                </a:lnTo>
                <a:lnTo>
                  <a:pt x="2531221" y="196888"/>
                </a:lnTo>
                <a:close/>
                <a:moveTo>
                  <a:pt x="2173293" y="84420"/>
                </a:moveTo>
                <a:lnTo>
                  <a:pt x="2342882" y="84420"/>
                </a:lnTo>
                <a:cubicBezTo>
                  <a:pt x="2352482" y="84420"/>
                  <a:pt x="2358881" y="86020"/>
                  <a:pt x="2362081" y="89220"/>
                </a:cubicBezTo>
                <a:cubicBezTo>
                  <a:pt x="2365281" y="92419"/>
                  <a:pt x="2366347" y="98819"/>
                  <a:pt x="2365281" y="108419"/>
                </a:cubicBezTo>
                <a:lnTo>
                  <a:pt x="2334883" y="306806"/>
                </a:lnTo>
                <a:lnTo>
                  <a:pt x="2139695" y="306806"/>
                </a:lnTo>
                <a:close/>
                <a:moveTo>
                  <a:pt x="2652013" y="77495"/>
                </a:moveTo>
                <a:lnTo>
                  <a:pt x="2690386" y="77495"/>
                </a:lnTo>
                <a:cubicBezTo>
                  <a:pt x="2677587" y="173390"/>
                  <a:pt x="2664213" y="240627"/>
                  <a:pt x="2650263" y="279208"/>
                </a:cubicBezTo>
                <a:lnTo>
                  <a:pt x="2683411" y="279208"/>
                </a:lnTo>
                <a:lnTo>
                  <a:pt x="2704360" y="368328"/>
                </a:lnTo>
                <a:lnTo>
                  <a:pt x="2657238" y="368328"/>
                </a:lnTo>
                <a:lnTo>
                  <a:pt x="2645039" y="290132"/>
                </a:lnTo>
                <a:cubicBezTo>
                  <a:pt x="2632239" y="316198"/>
                  <a:pt x="2613040" y="343829"/>
                  <a:pt x="2587442" y="373027"/>
                </a:cubicBezTo>
                <a:lnTo>
                  <a:pt x="2538595" y="373027"/>
                </a:lnTo>
                <a:cubicBezTo>
                  <a:pt x="2576976" y="328197"/>
                  <a:pt x="2600242" y="297440"/>
                  <a:pt x="2608391" y="280758"/>
                </a:cubicBezTo>
                <a:cubicBezTo>
                  <a:pt x="2615374" y="265126"/>
                  <a:pt x="2621190" y="247927"/>
                  <a:pt x="2625840" y="229161"/>
                </a:cubicBezTo>
                <a:cubicBezTo>
                  <a:pt x="2635139" y="188497"/>
                  <a:pt x="2643864" y="137942"/>
                  <a:pt x="2652013" y="77495"/>
                </a:cubicBezTo>
                <a:close/>
                <a:moveTo>
                  <a:pt x="2114546" y="77470"/>
                </a:moveTo>
                <a:lnTo>
                  <a:pt x="2158993" y="77470"/>
                </a:lnTo>
                <a:lnTo>
                  <a:pt x="2116171" y="340304"/>
                </a:lnTo>
                <a:lnTo>
                  <a:pt x="2351607" y="340304"/>
                </a:lnTo>
                <a:lnTo>
                  <a:pt x="2397704" y="78820"/>
                </a:lnTo>
                <a:lnTo>
                  <a:pt x="2442151" y="78820"/>
                </a:lnTo>
                <a:lnTo>
                  <a:pt x="2392754" y="371303"/>
                </a:lnTo>
                <a:lnTo>
                  <a:pt x="2063499" y="371303"/>
                </a:lnTo>
                <a:close/>
                <a:moveTo>
                  <a:pt x="114893" y="57672"/>
                </a:moveTo>
                <a:cubicBezTo>
                  <a:pt x="103111" y="70171"/>
                  <a:pt x="90845" y="81220"/>
                  <a:pt x="78096" y="90820"/>
                </a:cubicBezTo>
                <a:lnTo>
                  <a:pt x="58401" y="103219"/>
                </a:lnTo>
                <a:lnTo>
                  <a:pt x="86120" y="103219"/>
                </a:lnTo>
                <a:lnTo>
                  <a:pt x="131040" y="103219"/>
                </a:lnTo>
                <a:lnTo>
                  <a:pt x="145066" y="83258"/>
                </a:lnTo>
                <a:cubicBezTo>
                  <a:pt x="149483" y="76291"/>
                  <a:pt x="153166" y="69688"/>
                  <a:pt x="156116" y="63446"/>
                </a:cubicBezTo>
                <a:cubicBezTo>
                  <a:pt x="157099" y="61513"/>
                  <a:pt x="157591" y="60071"/>
                  <a:pt x="157591" y="59122"/>
                </a:cubicBezTo>
                <a:cubicBezTo>
                  <a:pt x="156607" y="58155"/>
                  <a:pt x="155132" y="57672"/>
                  <a:pt x="153166" y="57672"/>
                </a:cubicBezTo>
                <a:close/>
                <a:moveTo>
                  <a:pt x="1107758" y="42823"/>
                </a:moveTo>
                <a:lnTo>
                  <a:pt x="1101358" y="87620"/>
                </a:lnTo>
                <a:lnTo>
                  <a:pt x="1165354" y="87620"/>
                </a:lnTo>
                <a:lnTo>
                  <a:pt x="1171754" y="46022"/>
                </a:lnTo>
                <a:cubicBezTo>
                  <a:pt x="1172820" y="43889"/>
                  <a:pt x="1171754" y="42823"/>
                  <a:pt x="1168554" y="42823"/>
                </a:cubicBezTo>
                <a:close/>
                <a:moveTo>
                  <a:pt x="930168" y="42823"/>
                </a:moveTo>
                <a:lnTo>
                  <a:pt x="923769" y="87620"/>
                </a:lnTo>
                <a:lnTo>
                  <a:pt x="984565" y="87620"/>
                </a:lnTo>
                <a:lnTo>
                  <a:pt x="990965" y="46022"/>
                </a:lnTo>
                <a:cubicBezTo>
                  <a:pt x="990965" y="43889"/>
                  <a:pt x="989898" y="42823"/>
                  <a:pt x="987765" y="42823"/>
                </a:cubicBezTo>
                <a:close/>
                <a:moveTo>
                  <a:pt x="2760532" y="38698"/>
                </a:moveTo>
                <a:lnTo>
                  <a:pt x="2798179" y="38698"/>
                </a:lnTo>
                <a:lnTo>
                  <a:pt x="2765031" y="282558"/>
                </a:lnTo>
                <a:lnTo>
                  <a:pt x="2728884" y="282558"/>
                </a:lnTo>
                <a:close/>
                <a:moveTo>
                  <a:pt x="1710921" y="26824"/>
                </a:moveTo>
                <a:lnTo>
                  <a:pt x="1862912" y="26824"/>
                </a:lnTo>
                <a:lnTo>
                  <a:pt x="1858112" y="63621"/>
                </a:lnTo>
                <a:lnTo>
                  <a:pt x="1706121" y="63621"/>
                </a:lnTo>
                <a:close/>
                <a:moveTo>
                  <a:pt x="698183" y="18824"/>
                </a:moveTo>
                <a:lnTo>
                  <a:pt x="744580" y="18824"/>
                </a:lnTo>
                <a:cubicBezTo>
                  <a:pt x="756312" y="42289"/>
                  <a:pt x="769645" y="65754"/>
                  <a:pt x="784577" y="89220"/>
                </a:cubicBezTo>
                <a:lnTo>
                  <a:pt x="731781" y="89220"/>
                </a:lnTo>
                <a:cubicBezTo>
                  <a:pt x="718981" y="64688"/>
                  <a:pt x="707782" y="41223"/>
                  <a:pt x="698183" y="18824"/>
                </a:cubicBezTo>
                <a:close/>
                <a:moveTo>
                  <a:pt x="286133" y="16924"/>
                </a:moveTo>
                <a:lnTo>
                  <a:pt x="328755" y="16924"/>
                </a:lnTo>
                <a:lnTo>
                  <a:pt x="317281" y="87370"/>
                </a:lnTo>
                <a:lnTo>
                  <a:pt x="353354" y="87370"/>
                </a:lnTo>
                <a:cubicBezTo>
                  <a:pt x="361003" y="87370"/>
                  <a:pt x="366469" y="88395"/>
                  <a:pt x="369753" y="90445"/>
                </a:cubicBezTo>
                <a:cubicBezTo>
                  <a:pt x="373036" y="93511"/>
                  <a:pt x="374127" y="100144"/>
                  <a:pt x="373027" y="110343"/>
                </a:cubicBezTo>
                <a:lnTo>
                  <a:pt x="351729" y="257384"/>
                </a:lnTo>
                <a:lnTo>
                  <a:pt x="291057" y="257384"/>
                </a:lnTo>
                <a:lnTo>
                  <a:pt x="282858" y="314056"/>
                </a:lnTo>
                <a:lnTo>
                  <a:pt x="307457" y="307931"/>
                </a:lnTo>
                <a:lnTo>
                  <a:pt x="300882" y="268109"/>
                </a:lnTo>
                <a:lnTo>
                  <a:pt x="343529" y="268109"/>
                </a:lnTo>
                <a:cubicBezTo>
                  <a:pt x="346796" y="301807"/>
                  <a:pt x="353354" y="335505"/>
                  <a:pt x="363203" y="369203"/>
                </a:cubicBezTo>
                <a:lnTo>
                  <a:pt x="320556" y="369203"/>
                </a:lnTo>
                <a:lnTo>
                  <a:pt x="314006" y="338580"/>
                </a:lnTo>
                <a:cubicBezTo>
                  <a:pt x="267009" y="350829"/>
                  <a:pt x="216729" y="361036"/>
                  <a:pt x="163165" y="369203"/>
                </a:cubicBezTo>
                <a:lnTo>
                  <a:pt x="168090" y="333980"/>
                </a:lnTo>
                <a:cubicBezTo>
                  <a:pt x="191038" y="330913"/>
                  <a:pt x="214537" y="326830"/>
                  <a:pt x="238586" y="321731"/>
                </a:cubicBezTo>
                <a:lnTo>
                  <a:pt x="248410" y="257384"/>
                </a:lnTo>
                <a:lnTo>
                  <a:pt x="187764" y="257384"/>
                </a:lnTo>
                <a:lnTo>
                  <a:pt x="215637" y="87370"/>
                </a:lnTo>
                <a:lnTo>
                  <a:pt x="274658" y="87370"/>
                </a:lnTo>
                <a:close/>
                <a:moveTo>
                  <a:pt x="2098022" y="16474"/>
                </a:moveTo>
                <a:lnTo>
                  <a:pt x="2454350" y="16474"/>
                </a:lnTo>
                <a:lnTo>
                  <a:pt x="2445576" y="50472"/>
                </a:lnTo>
                <a:lnTo>
                  <a:pt x="2089273" y="50472"/>
                </a:lnTo>
                <a:close/>
                <a:moveTo>
                  <a:pt x="3206829" y="14024"/>
                </a:moveTo>
                <a:lnTo>
                  <a:pt x="3242027" y="14024"/>
                </a:lnTo>
                <a:cubicBezTo>
                  <a:pt x="3245227" y="33223"/>
                  <a:pt x="3249493" y="52422"/>
                  <a:pt x="3254827" y="71621"/>
                </a:cubicBezTo>
                <a:lnTo>
                  <a:pt x="3216429" y="71621"/>
                </a:lnTo>
                <a:cubicBezTo>
                  <a:pt x="3212162" y="56688"/>
                  <a:pt x="3208962" y="37490"/>
                  <a:pt x="3206829" y="14024"/>
                </a:cubicBezTo>
                <a:close/>
                <a:moveTo>
                  <a:pt x="1069360" y="9225"/>
                </a:moveTo>
                <a:lnTo>
                  <a:pt x="1187753" y="9225"/>
                </a:lnTo>
                <a:cubicBezTo>
                  <a:pt x="1198419" y="9225"/>
                  <a:pt x="1205885" y="10825"/>
                  <a:pt x="1210151" y="14024"/>
                </a:cubicBezTo>
                <a:cubicBezTo>
                  <a:pt x="1216551" y="17224"/>
                  <a:pt x="1218684" y="25757"/>
                  <a:pt x="1216551" y="39623"/>
                </a:cubicBezTo>
                <a:lnTo>
                  <a:pt x="1203752" y="121218"/>
                </a:lnTo>
                <a:lnTo>
                  <a:pt x="1053361" y="121218"/>
                </a:lnTo>
                <a:close/>
                <a:moveTo>
                  <a:pt x="891771" y="9225"/>
                </a:moveTo>
                <a:lnTo>
                  <a:pt x="1006964" y="9225"/>
                </a:lnTo>
                <a:cubicBezTo>
                  <a:pt x="1016563" y="9225"/>
                  <a:pt x="1024029" y="10825"/>
                  <a:pt x="1029362" y="14024"/>
                </a:cubicBezTo>
                <a:cubicBezTo>
                  <a:pt x="1034695" y="17224"/>
                  <a:pt x="1036295" y="25757"/>
                  <a:pt x="1034162" y="39623"/>
                </a:cubicBezTo>
                <a:lnTo>
                  <a:pt x="1022963" y="121218"/>
                </a:lnTo>
                <a:lnTo>
                  <a:pt x="874172" y="121218"/>
                </a:lnTo>
                <a:close/>
                <a:moveTo>
                  <a:pt x="2512822" y="7050"/>
                </a:moveTo>
                <a:lnTo>
                  <a:pt x="2552444" y="7050"/>
                </a:lnTo>
                <a:lnTo>
                  <a:pt x="2588422" y="88201"/>
                </a:lnTo>
                <a:lnTo>
                  <a:pt x="2596992" y="17149"/>
                </a:lnTo>
                <a:lnTo>
                  <a:pt x="2731408" y="17149"/>
                </a:lnTo>
                <a:cubicBezTo>
                  <a:pt x="2741558" y="17149"/>
                  <a:pt x="2747899" y="18682"/>
                  <a:pt x="2750432" y="21749"/>
                </a:cubicBezTo>
                <a:cubicBezTo>
                  <a:pt x="2752132" y="24815"/>
                  <a:pt x="2752557" y="31965"/>
                  <a:pt x="2751707" y="43197"/>
                </a:cubicBezTo>
                <a:lnTo>
                  <a:pt x="2727609" y="248460"/>
                </a:lnTo>
                <a:lnTo>
                  <a:pt x="2692111" y="248460"/>
                </a:lnTo>
                <a:lnTo>
                  <a:pt x="2714935" y="56972"/>
                </a:lnTo>
                <a:cubicBezTo>
                  <a:pt x="2714934" y="53922"/>
                  <a:pt x="2714934" y="51880"/>
                  <a:pt x="2714935" y="50847"/>
                </a:cubicBezTo>
                <a:cubicBezTo>
                  <a:pt x="2714084" y="49830"/>
                  <a:pt x="2712818" y="49322"/>
                  <a:pt x="2711135" y="49322"/>
                </a:cubicBezTo>
                <a:lnTo>
                  <a:pt x="2627440" y="49322"/>
                </a:lnTo>
                <a:lnTo>
                  <a:pt x="2604591" y="248460"/>
                </a:lnTo>
                <a:lnTo>
                  <a:pt x="2569093" y="248460"/>
                </a:lnTo>
                <a:lnTo>
                  <a:pt x="2588206" y="89995"/>
                </a:lnTo>
                <a:lnTo>
                  <a:pt x="2546770" y="89995"/>
                </a:lnTo>
                <a:close/>
                <a:moveTo>
                  <a:pt x="2926847" y="6025"/>
                </a:moveTo>
                <a:lnTo>
                  <a:pt x="2968444" y="6025"/>
                </a:lnTo>
                <a:lnTo>
                  <a:pt x="2990843" y="94019"/>
                </a:lnTo>
                <a:lnTo>
                  <a:pt x="2947645" y="94019"/>
                </a:lnTo>
                <a:close/>
                <a:moveTo>
                  <a:pt x="613388" y="6025"/>
                </a:moveTo>
                <a:lnTo>
                  <a:pt x="661385" y="6025"/>
                </a:lnTo>
                <a:cubicBezTo>
                  <a:pt x="658185" y="19891"/>
                  <a:pt x="653919" y="35890"/>
                  <a:pt x="648586" y="54022"/>
                </a:cubicBezTo>
                <a:cubicBezTo>
                  <a:pt x="643253" y="72154"/>
                  <a:pt x="637920" y="88686"/>
                  <a:pt x="632587" y="103619"/>
                </a:cubicBezTo>
                <a:lnTo>
                  <a:pt x="814976" y="103619"/>
                </a:lnTo>
                <a:lnTo>
                  <a:pt x="810176" y="138817"/>
                </a:lnTo>
                <a:lnTo>
                  <a:pt x="618188" y="138817"/>
                </a:lnTo>
                <a:lnTo>
                  <a:pt x="598989" y="180414"/>
                </a:lnTo>
                <a:lnTo>
                  <a:pt x="754179" y="180414"/>
                </a:lnTo>
                <a:cubicBezTo>
                  <a:pt x="760579" y="180414"/>
                  <a:pt x="765378" y="181481"/>
                  <a:pt x="768578" y="183614"/>
                </a:cubicBezTo>
                <a:cubicBezTo>
                  <a:pt x="771778" y="185747"/>
                  <a:pt x="773378" y="190547"/>
                  <a:pt x="773378" y="198013"/>
                </a:cubicBezTo>
                <a:cubicBezTo>
                  <a:pt x="773378" y="201213"/>
                  <a:pt x="773378" y="204946"/>
                  <a:pt x="773378" y="209212"/>
                </a:cubicBezTo>
                <a:cubicBezTo>
                  <a:pt x="772311" y="213479"/>
                  <a:pt x="768578" y="219345"/>
                  <a:pt x="762179" y="226811"/>
                </a:cubicBezTo>
                <a:cubicBezTo>
                  <a:pt x="752579" y="238544"/>
                  <a:pt x="740847" y="250810"/>
                  <a:pt x="726981" y="263609"/>
                </a:cubicBezTo>
                <a:cubicBezTo>
                  <a:pt x="713115" y="277475"/>
                  <a:pt x="699782" y="289741"/>
                  <a:pt x="686983" y="300407"/>
                </a:cubicBezTo>
                <a:cubicBezTo>
                  <a:pt x="712582" y="319606"/>
                  <a:pt x="747246" y="343604"/>
                  <a:pt x="790977" y="372402"/>
                </a:cubicBezTo>
                <a:lnTo>
                  <a:pt x="712582" y="372402"/>
                </a:lnTo>
                <a:cubicBezTo>
                  <a:pt x="693383" y="357470"/>
                  <a:pt x="673117" y="340938"/>
                  <a:pt x="651785" y="322806"/>
                </a:cubicBezTo>
                <a:cubicBezTo>
                  <a:pt x="622987" y="344138"/>
                  <a:pt x="597922" y="360670"/>
                  <a:pt x="576590" y="372402"/>
                </a:cubicBezTo>
                <a:lnTo>
                  <a:pt x="496595" y="372402"/>
                </a:lnTo>
                <a:cubicBezTo>
                  <a:pt x="542459" y="347871"/>
                  <a:pt x="584590" y="322806"/>
                  <a:pt x="622987" y="297207"/>
                </a:cubicBezTo>
                <a:cubicBezTo>
                  <a:pt x="603788" y="279075"/>
                  <a:pt x="584590" y="260943"/>
                  <a:pt x="565391" y="242810"/>
                </a:cubicBezTo>
                <a:cubicBezTo>
                  <a:pt x="539792" y="286541"/>
                  <a:pt x="508861" y="329738"/>
                  <a:pt x="472596" y="372402"/>
                </a:cubicBezTo>
                <a:lnTo>
                  <a:pt x="416600" y="372402"/>
                </a:lnTo>
                <a:cubicBezTo>
                  <a:pt x="480596" y="300940"/>
                  <a:pt x="531259" y="223078"/>
                  <a:pt x="568591" y="138817"/>
                </a:cubicBezTo>
                <a:lnTo>
                  <a:pt x="459797" y="138817"/>
                </a:lnTo>
                <a:cubicBezTo>
                  <a:pt x="481129" y="99352"/>
                  <a:pt x="498728" y="60955"/>
                  <a:pt x="512594" y="23624"/>
                </a:cubicBezTo>
                <a:lnTo>
                  <a:pt x="562191" y="23624"/>
                </a:lnTo>
                <a:cubicBezTo>
                  <a:pt x="551525" y="51355"/>
                  <a:pt x="539259" y="78020"/>
                  <a:pt x="525393" y="103619"/>
                </a:cubicBezTo>
                <a:lnTo>
                  <a:pt x="584590" y="103619"/>
                </a:lnTo>
                <a:cubicBezTo>
                  <a:pt x="597389" y="67354"/>
                  <a:pt x="606988" y="34823"/>
                  <a:pt x="613388" y="6025"/>
                </a:cubicBezTo>
                <a:close/>
                <a:moveTo>
                  <a:pt x="2825303" y="5000"/>
                </a:moveTo>
                <a:lnTo>
                  <a:pt x="2864475" y="5000"/>
                </a:lnTo>
                <a:lnTo>
                  <a:pt x="2814753" y="372427"/>
                </a:lnTo>
                <a:lnTo>
                  <a:pt x="2745458" y="372427"/>
                </a:lnTo>
                <a:lnTo>
                  <a:pt x="2734908" y="337130"/>
                </a:lnTo>
                <a:lnTo>
                  <a:pt x="2780106" y="337130"/>
                </a:lnTo>
                <a:close/>
                <a:moveTo>
                  <a:pt x="3152433" y="4425"/>
                </a:moveTo>
                <a:lnTo>
                  <a:pt x="3195630" y="4425"/>
                </a:lnTo>
                <a:cubicBezTo>
                  <a:pt x="3192430" y="38556"/>
                  <a:pt x="3190830" y="64155"/>
                  <a:pt x="3190830" y="81220"/>
                </a:cubicBezTo>
                <a:lnTo>
                  <a:pt x="3256426" y="81220"/>
                </a:lnTo>
                <a:lnTo>
                  <a:pt x="3250027" y="118018"/>
                </a:lnTo>
                <a:lnTo>
                  <a:pt x="3189231" y="118018"/>
                </a:lnTo>
                <a:cubicBezTo>
                  <a:pt x="3186031" y="212946"/>
                  <a:pt x="3186031" y="286008"/>
                  <a:pt x="3189231" y="337205"/>
                </a:cubicBezTo>
                <a:lnTo>
                  <a:pt x="3227628" y="337205"/>
                </a:lnTo>
                <a:lnTo>
                  <a:pt x="3214829" y="374002"/>
                </a:lnTo>
                <a:lnTo>
                  <a:pt x="3147633" y="374002"/>
                </a:lnTo>
                <a:cubicBezTo>
                  <a:pt x="3142300" y="304673"/>
                  <a:pt x="3141767" y="219345"/>
                  <a:pt x="3146033" y="118018"/>
                </a:cubicBezTo>
                <a:lnTo>
                  <a:pt x="3006842" y="118018"/>
                </a:lnTo>
                <a:lnTo>
                  <a:pt x="3011641" y="81220"/>
                </a:lnTo>
                <a:lnTo>
                  <a:pt x="3147633" y="81220"/>
                </a:lnTo>
                <a:cubicBezTo>
                  <a:pt x="3147633" y="62021"/>
                  <a:pt x="3149233" y="36423"/>
                  <a:pt x="3152433" y="4425"/>
                </a:cubicBezTo>
                <a:close/>
                <a:moveTo>
                  <a:pt x="1925308" y="4425"/>
                </a:moveTo>
                <a:lnTo>
                  <a:pt x="1970105" y="4425"/>
                </a:lnTo>
                <a:cubicBezTo>
                  <a:pt x="1966905" y="32157"/>
                  <a:pt x="1963172" y="60955"/>
                  <a:pt x="1958906" y="90820"/>
                </a:cubicBezTo>
                <a:lnTo>
                  <a:pt x="2014902" y="90820"/>
                </a:lnTo>
                <a:cubicBezTo>
                  <a:pt x="2024502" y="90820"/>
                  <a:pt x="2030901" y="92419"/>
                  <a:pt x="2034101" y="95619"/>
                </a:cubicBezTo>
                <a:cubicBezTo>
                  <a:pt x="2037301" y="99886"/>
                  <a:pt x="2038367" y="107352"/>
                  <a:pt x="2037301" y="118018"/>
                </a:cubicBezTo>
                <a:cubicBezTo>
                  <a:pt x="2028768" y="192680"/>
                  <a:pt x="2017035" y="278008"/>
                  <a:pt x="2002103" y="374002"/>
                </a:cubicBezTo>
                <a:lnTo>
                  <a:pt x="1918908" y="372402"/>
                </a:lnTo>
                <a:lnTo>
                  <a:pt x="1909309" y="335605"/>
                </a:lnTo>
                <a:lnTo>
                  <a:pt x="1962106" y="335605"/>
                </a:lnTo>
                <a:cubicBezTo>
                  <a:pt x="1975971" y="260943"/>
                  <a:pt x="1986104" y="193213"/>
                  <a:pt x="1992504" y="132417"/>
                </a:cubicBezTo>
                <a:cubicBezTo>
                  <a:pt x="1992504" y="131350"/>
                  <a:pt x="1992504" y="129751"/>
                  <a:pt x="1992504" y="127617"/>
                </a:cubicBezTo>
                <a:cubicBezTo>
                  <a:pt x="1991437" y="126551"/>
                  <a:pt x="1989304" y="126017"/>
                  <a:pt x="1986104" y="126017"/>
                </a:cubicBezTo>
                <a:lnTo>
                  <a:pt x="1952506" y="126017"/>
                </a:lnTo>
                <a:cubicBezTo>
                  <a:pt x="1937574" y="215612"/>
                  <a:pt x="1909309" y="297740"/>
                  <a:pt x="1867711" y="372402"/>
                </a:cubicBezTo>
                <a:lnTo>
                  <a:pt x="1816514" y="372402"/>
                </a:lnTo>
                <a:lnTo>
                  <a:pt x="1829314" y="353204"/>
                </a:lnTo>
                <a:lnTo>
                  <a:pt x="1798915" y="353204"/>
                </a:lnTo>
                <a:lnTo>
                  <a:pt x="1794116" y="327605"/>
                </a:lnTo>
                <a:lnTo>
                  <a:pt x="1779717" y="353204"/>
                </a:lnTo>
                <a:lnTo>
                  <a:pt x="1651724" y="353204"/>
                </a:lnTo>
                <a:cubicBezTo>
                  <a:pt x="1683723" y="290274"/>
                  <a:pt x="1710387" y="228945"/>
                  <a:pt x="1731720" y="169215"/>
                </a:cubicBezTo>
                <a:lnTo>
                  <a:pt x="1677323" y="169215"/>
                </a:lnTo>
                <a:lnTo>
                  <a:pt x="1683723" y="132417"/>
                </a:lnTo>
                <a:lnTo>
                  <a:pt x="1859712" y="132417"/>
                </a:lnTo>
                <a:lnTo>
                  <a:pt x="1853312" y="169215"/>
                </a:lnTo>
                <a:lnTo>
                  <a:pt x="1779717" y="169215"/>
                </a:lnTo>
                <a:cubicBezTo>
                  <a:pt x="1761584" y="217212"/>
                  <a:pt x="1740252" y="266276"/>
                  <a:pt x="1715721" y="316406"/>
                </a:cubicBezTo>
                <a:lnTo>
                  <a:pt x="1790916" y="316406"/>
                </a:lnTo>
                <a:cubicBezTo>
                  <a:pt x="1784516" y="285474"/>
                  <a:pt x="1779183" y="256676"/>
                  <a:pt x="1774917" y="230011"/>
                </a:cubicBezTo>
                <a:lnTo>
                  <a:pt x="1816514" y="230011"/>
                </a:lnTo>
                <a:cubicBezTo>
                  <a:pt x="1822914" y="265209"/>
                  <a:pt x="1830380" y="299874"/>
                  <a:pt x="1838913" y="334005"/>
                </a:cubicBezTo>
                <a:cubicBezTo>
                  <a:pt x="1855979" y="302007"/>
                  <a:pt x="1870378" y="267876"/>
                  <a:pt x="1882110" y="231611"/>
                </a:cubicBezTo>
                <a:cubicBezTo>
                  <a:pt x="1893843" y="196413"/>
                  <a:pt x="1902909" y="161215"/>
                  <a:pt x="1909309" y="126017"/>
                </a:cubicBezTo>
                <a:lnTo>
                  <a:pt x="1866111" y="126017"/>
                </a:lnTo>
                <a:lnTo>
                  <a:pt x="1856512" y="90820"/>
                </a:lnTo>
                <a:lnTo>
                  <a:pt x="1914108" y="90820"/>
                </a:lnTo>
                <a:cubicBezTo>
                  <a:pt x="1918375" y="60955"/>
                  <a:pt x="1922108" y="32157"/>
                  <a:pt x="1925308" y="4425"/>
                </a:cubicBezTo>
                <a:close/>
                <a:moveTo>
                  <a:pt x="111943" y="0"/>
                </a:moveTo>
                <a:lnTo>
                  <a:pt x="151691" y="0"/>
                </a:lnTo>
                <a:cubicBezTo>
                  <a:pt x="147775" y="9616"/>
                  <a:pt x="142867" y="19224"/>
                  <a:pt x="136967" y="28823"/>
                </a:cubicBezTo>
                <a:lnTo>
                  <a:pt x="195863" y="28823"/>
                </a:lnTo>
                <a:cubicBezTo>
                  <a:pt x="198813" y="28823"/>
                  <a:pt x="201755" y="29307"/>
                  <a:pt x="204688" y="30273"/>
                </a:cubicBezTo>
                <a:cubicBezTo>
                  <a:pt x="207637" y="31240"/>
                  <a:pt x="209112" y="33640"/>
                  <a:pt x="209112" y="37473"/>
                </a:cubicBezTo>
                <a:cubicBezTo>
                  <a:pt x="209112" y="43256"/>
                  <a:pt x="205679" y="50947"/>
                  <a:pt x="198813" y="60546"/>
                </a:cubicBezTo>
                <a:cubicBezTo>
                  <a:pt x="193905" y="69196"/>
                  <a:pt x="189120" y="77245"/>
                  <a:pt x="184458" y="84695"/>
                </a:cubicBezTo>
                <a:lnTo>
                  <a:pt x="172182" y="103219"/>
                </a:lnTo>
                <a:lnTo>
                  <a:pt x="177739" y="103219"/>
                </a:lnTo>
                <a:cubicBezTo>
                  <a:pt x="193622" y="101936"/>
                  <a:pt x="200338" y="110293"/>
                  <a:pt x="197888" y="128292"/>
                </a:cubicBezTo>
                <a:lnTo>
                  <a:pt x="161240" y="371378"/>
                </a:lnTo>
                <a:lnTo>
                  <a:pt x="120943" y="371378"/>
                </a:lnTo>
                <a:lnTo>
                  <a:pt x="137442" y="276833"/>
                </a:lnTo>
                <a:lnTo>
                  <a:pt x="120943" y="276833"/>
                </a:lnTo>
                <a:lnTo>
                  <a:pt x="111768" y="336655"/>
                </a:lnTo>
                <a:lnTo>
                  <a:pt x="75121" y="336655"/>
                </a:lnTo>
                <a:lnTo>
                  <a:pt x="84295" y="276833"/>
                </a:lnTo>
                <a:lnTo>
                  <a:pt x="67796" y="276833"/>
                </a:lnTo>
                <a:lnTo>
                  <a:pt x="45797" y="369453"/>
                </a:lnTo>
                <a:lnTo>
                  <a:pt x="0" y="369453"/>
                </a:lnTo>
                <a:cubicBezTo>
                  <a:pt x="19234" y="312056"/>
                  <a:pt x="34730" y="236937"/>
                  <a:pt x="46487" y="144094"/>
                </a:cubicBezTo>
                <a:lnTo>
                  <a:pt x="50846" y="107048"/>
                </a:lnTo>
                <a:lnTo>
                  <a:pt x="36873" y="113893"/>
                </a:lnTo>
                <a:lnTo>
                  <a:pt x="51597" y="67771"/>
                </a:lnTo>
                <a:cubicBezTo>
                  <a:pt x="64346" y="60071"/>
                  <a:pt x="76612" y="49972"/>
                  <a:pt x="88395" y="37473"/>
                </a:cubicBezTo>
                <a:cubicBezTo>
                  <a:pt x="99194" y="25940"/>
                  <a:pt x="107044" y="13449"/>
                  <a:pt x="111943" y="0"/>
                </a:cubicBezTo>
                <a:close/>
              </a:path>
            </a:pathLst>
          </a:custGeom>
          <a:solidFill>
            <a:srgbClr val="333333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3200" u="none" strike="noStrike" dirty="0">
              <a:solidFill>
                <a:srgbClr val="333333"/>
              </a:solidFill>
              <a:effectLst/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065321F-F962-984C-B68F-4D8F72F4D860}"/>
              </a:ext>
            </a:extLst>
          </p:cNvPr>
          <p:cNvSpPr/>
          <p:nvPr/>
        </p:nvSpPr>
        <p:spPr>
          <a:xfrm>
            <a:off x="1254923" y="4196349"/>
            <a:ext cx="1948850" cy="1515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500" b="1" u="none" strike="noStrike" dirty="0"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登录控制台</a:t>
            </a:r>
          </a:p>
          <a:p>
            <a:pPr>
              <a:lnSpc>
                <a:spcPct val="150000"/>
              </a:lnSpc>
            </a:pPr>
            <a:endParaRPr lang="zh-CN" altLang="en-US" sz="1200" u="none" strike="noStrike" dirty="0">
              <a:effectLst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u="none" strike="noStrike" dirty="0"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文档服务由腾讯云数据万象提供，故使用服务需登录数据万象控制台。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CE188708-923F-414F-A385-55D43A0C226A}"/>
              </a:ext>
            </a:extLst>
          </p:cNvPr>
          <p:cNvSpPr/>
          <p:nvPr/>
        </p:nvSpPr>
        <p:spPr>
          <a:xfrm>
            <a:off x="3225905" y="4194472"/>
            <a:ext cx="1804486" cy="1515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500" b="1" u="none" strike="noStrike" dirty="0"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授权管理</a:t>
            </a:r>
          </a:p>
          <a:p>
            <a:pPr>
              <a:lnSpc>
                <a:spcPct val="150000"/>
              </a:lnSpc>
            </a:pPr>
            <a:endParaRPr lang="en-US" altLang="zh-CN" sz="1200" u="none" strike="noStrike" dirty="0">
              <a:effectLst/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u="none" strike="noStrike" dirty="0"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您需要创建服务角色，给数据万象授予 </a:t>
            </a:r>
            <a:r>
              <a:rPr lang="en-US" altLang="zh-CN" sz="1200" u="none" strike="noStrike" dirty="0"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COS </a:t>
            </a:r>
            <a:r>
              <a:rPr lang="zh-CN" altLang="en-US" sz="1200" u="none" strike="noStrike" dirty="0">
                <a:effectLst/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的相关操作权限。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3F9A94E-ACDC-AE47-9166-8402E14449BB}"/>
              </a:ext>
            </a:extLst>
          </p:cNvPr>
          <p:cNvSpPr/>
          <p:nvPr/>
        </p:nvSpPr>
        <p:spPr>
          <a:xfrm>
            <a:off x="5034281" y="4204426"/>
            <a:ext cx="2138795" cy="1515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500" b="1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绑定存储桶</a:t>
            </a:r>
            <a:endParaRPr lang="en-US" altLang="zh-CN" sz="1500" b="1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endParaRPr lang="zh-CN" altLang="en-US" sz="1200" b="1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登录数据万象控制台，点击绑定存储桶按钮，绑定对象存储中已有的存储桶。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326FA841-1D93-3249-9A13-5420DB0E3194}"/>
              </a:ext>
            </a:extLst>
          </p:cNvPr>
          <p:cNvSpPr/>
          <p:nvPr/>
        </p:nvSpPr>
        <p:spPr>
          <a:xfrm>
            <a:off x="7138190" y="4204426"/>
            <a:ext cx="1868793" cy="1515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500" b="1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使用文档服务</a:t>
            </a:r>
          </a:p>
          <a:p>
            <a:pPr>
              <a:lnSpc>
                <a:spcPct val="150000"/>
              </a:lnSpc>
            </a:pPr>
            <a:endParaRPr lang="zh-CN" altLang="en-US" sz="12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绑定完成后，您可以参考 API 文档直接调用接口使用文档服务相关功能。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3CA8897-9AD5-CF4A-9254-6D9DF13337AD}"/>
              </a:ext>
            </a:extLst>
          </p:cNvPr>
          <p:cNvSpPr/>
          <p:nvPr/>
        </p:nvSpPr>
        <p:spPr>
          <a:xfrm>
            <a:off x="9077323" y="4215431"/>
            <a:ext cx="1792935" cy="1515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500" b="1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查看用量</a:t>
            </a:r>
          </a:p>
          <a:p>
            <a:pPr>
              <a:lnSpc>
                <a:spcPct val="150000"/>
              </a:lnSpc>
            </a:pPr>
            <a:endParaRPr lang="zh-CN" altLang="en-US" sz="1200" dirty="0">
              <a:latin typeface="Microsoft YaHei Light" panose="020B0503020204020204" pitchFamily="34" charset="-122"/>
              <a:ea typeface="Microsoft YaHei Light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您可在数据万象控制台查看您每天、每周以及一个月的使用数据情况。</a:t>
            </a:r>
          </a:p>
        </p:txBody>
      </p:sp>
      <p:sp>
        <p:nvSpPr>
          <p:cNvPr id="36" name="任意形状 35">
            <a:extLst>
              <a:ext uri="{FF2B5EF4-FFF2-40B4-BE49-F238E27FC236}">
                <a16:creationId xmlns:a16="http://schemas.microsoft.com/office/drawing/2014/main" id="{03E32A4A-7329-AB44-84FB-AC63A0BBCA92}"/>
              </a:ext>
            </a:extLst>
          </p:cNvPr>
          <p:cNvSpPr/>
          <p:nvPr/>
        </p:nvSpPr>
        <p:spPr>
          <a:xfrm>
            <a:off x="1998094" y="3481237"/>
            <a:ext cx="540000" cy="540000"/>
          </a:xfrm>
          <a:custGeom>
            <a:avLst/>
            <a:gdLst>
              <a:gd name="connsiteX0" fmla="*/ 270000 w 540000"/>
              <a:gd name="connsiteY0" fmla="*/ 0 h 540000"/>
              <a:gd name="connsiteX1" fmla="*/ 540000 w 540000"/>
              <a:gd name="connsiteY1" fmla="*/ 270000 h 540000"/>
              <a:gd name="connsiteX2" fmla="*/ 270000 w 540000"/>
              <a:gd name="connsiteY2" fmla="*/ 540000 h 540000"/>
              <a:gd name="connsiteX3" fmla="*/ 0 w 540000"/>
              <a:gd name="connsiteY3" fmla="*/ 270000 h 540000"/>
              <a:gd name="connsiteX4" fmla="*/ 270000 w 540000"/>
              <a:gd name="connsiteY4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000" h="540000">
                <a:moveTo>
                  <a:pt x="270000" y="0"/>
                </a:moveTo>
                <a:cubicBezTo>
                  <a:pt x="419117" y="0"/>
                  <a:pt x="540000" y="120883"/>
                  <a:pt x="540000" y="270000"/>
                </a:cubicBezTo>
                <a:cubicBezTo>
                  <a:pt x="540000" y="419117"/>
                  <a:pt x="419117" y="540000"/>
                  <a:pt x="270000" y="540000"/>
                </a:cubicBez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rgbClr val="B4D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kumimoji="1" lang="en-US" altLang="zh-CN" dirty="0">
                <a:latin typeface="FontName" panose="02010600010101010101" pitchFamily="2" charset="-122"/>
                <a:ea typeface="FontName" panose="02010600010101010101" pitchFamily="2" charset="-122"/>
              </a:rPr>
              <a:t>1</a:t>
            </a:r>
            <a:endParaRPr kumimoji="1" lang="zh-CN" altLang="en-US" dirty="0"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  <p:sp>
        <p:nvSpPr>
          <p:cNvPr id="37" name="任意形状 36">
            <a:extLst>
              <a:ext uri="{FF2B5EF4-FFF2-40B4-BE49-F238E27FC236}">
                <a16:creationId xmlns:a16="http://schemas.microsoft.com/office/drawing/2014/main" id="{3DF129A7-9238-7F46-8A4D-C442378F8E38}"/>
              </a:ext>
            </a:extLst>
          </p:cNvPr>
          <p:cNvSpPr/>
          <p:nvPr/>
        </p:nvSpPr>
        <p:spPr>
          <a:xfrm>
            <a:off x="3876986" y="3472787"/>
            <a:ext cx="540000" cy="540000"/>
          </a:xfrm>
          <a:custGeom>
            <a:avLst/>
            <a:gdLst>
              <a:gd name="connsiteX0" fmla="*/ 270000 w 540000"/>
              <a:gd name="connsiteY0" fmla="*/ 0 h 540000"/>
              <a:gd name="connsiteX1" fmla="*/ 540000 w 540000"/>
              <a:gd name="connsiteY1" fmla="*/ 270000 h 540000"/>
              <a:gd name="connsiteX2" fmla="*/ 270000 w 540000"/>
              <a:gd name="connsiteY2" fmla="*/ 540000 h 540000"/>
              <a:gd name="connsiteX3" fmla="*/ 0 w 540000"/>
              <a:gd name="connsiteY3" fmla="*/ 270000 h 540000"/>
              <a:gd name="connsiteX4" fmla="*/ 270000 w 540000"/>
              <a:gd name="connsiteY4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000" h="540000">
                <a:moveTo>
                  <a:pt x="270000" y="0"/>
                </a:moveTo>
                <a:cubicBezTo>
                  <a:pt x="419117" y="0"/>
                  <a:pt x="540000" y="120883"/>
                  <a:pt x="540000" y="270000"/>
                </a:cubicBezTo>
                <a:cubicBezTo>
                  <a:pt x="540000" y="419117"/>
                  <a:pt x="419117" y="540000"/>
                  <a:pt x="270000" y="540000"/>
                </a:cubicBez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rgbClr val="B4D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kumimoji="1" lang="en-US" altLang="zh-CN" dirty="0">
                <a:latin typeface="FontName" panose="02010600010101010101" pitchFamily="2" charset="-122"/>
                <a:ea typeface="FontName" panose="02010600010101010101" pitchFamily="2" charset="-122"/>
              </a:rPr>
              <a:t>2</a:t>
            </a:r>
            <a:endParaRPr kumimoji="1" lang="zh-CN" altLang="en-US" dirty="0"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  <p:sp>
        <p:nvSpPr>
          <p:cNvPr id="38" name="任意形状 37">
            <a:extLst>
              <a:ext uri="{FF2B5EF4-FFF2-40B4-BE49-F238E27FC236}">
                <a16:creationId xmlns:a16="http://schemas.microsoft.com/office/drawing/2014/main" id="{70D3EDFE-60CE-1448-BCBC-3F4CF310B472}"/>
              </a:ext>
            </a:extLst>
          </p:cNvPr>
          <p:cNvSpPr/>
          <p:nvPr/>
        </p:nvSpPr>
        <p:spPr>
          <a:xfrm>
            <a:off x="5849142" y="3472787"/>
            <a:ext cx="540000" cy="540000"/>
          </a:xfrm>
          <a:custGeom>
            <a:avLst/>
            <a:gdLst>
              <a:gd name="connsiteX0" fmla="*/ 270000 w 540000"/>
              <a:gd name="connsiteY0" fmla="*/ 0 h 540000"/>
              <a:gd name="connsiteX1" fmla="*/ 540000 w 540000"/>
              <a:gd name="connsiteY1" fmla="*/ 270000 h 540000"/>
              <a:gd name="connsiteX2" fmla="*/ 270000 w 540000"/>
              <a:gd name="connsiteY2" fmla="*/ 540000 h 540000"/>
              <a:gd name="connsiteX3" fmla="*/ 0 w 540000"/>
              <a:gd name="connsiteY3" fmla="*/ 270000 h 540000"/>
              <a:gd name="connsiteX4" fmla="*/ 270000 w 540000"/>
              <a:gd name="connsiteY4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000" h="540000">
                <a:moveTo>
                  <a:pt x="270000" y="0"/>
                </a:moveTo>
                <a:cubicBezTo>
                  <a:pt x="419117" y="0"/>
                  <a:pt x="540000" y="120883"/>
                  <a:pt x="540000" y="270000"/>
                </a:cubicBezTo>
                <a:cubicBezTo>
                  <a:pt x="540000" y="419117"/>
                  <a:pt x="419117" y="540000"/>
                  <a:pt x="270000" y="540000"/>
                </a:cubicBez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rgbClr val="B4D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kumimoji="1" lang="en-US" altLang="zh-CN" dirty="0">
                <a:latin typeface="FontName" panose="02010600010101010101" pitchFamily="2" charset="-122"/>
                <a:ea typeface="FontName" panose="02010600010101010101" pitchFamily="2" charset="-122"/>
              </a:rPr>
              <a:t>3</a:t>
            </a:r>
            <a:endParaRPr kumimoji="1" lang="zh-CN" altLang="en-US" dirty="0"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  <p:sp>
        <p:nvSpPr>
          <p:cNvPr id="39" name="任意形状 38">
            <a:extLst>
              <a:ext uri="{FF2B5EF4-FFF2-40B4-BE49-F238E27FC236}">
                <a16:creationId xmlns:a16="http://schemas.microsoft.com/office/drawing/2014/main" id="{2FC5F057-CFD7-584B-9433-33B076205124}"/>
              </a:ext>
            </a:extLst>
          </p:cNvPr>
          <p:cNvSpPr/>
          <p:nvPr/>
        </p:nvSpPr>
        <p:spPr>
          <a:xfrm>
            <a:off x="7768177" y="3472787"/>
            <a:ext cx="540000" cy="540000"/>
          </a:xfrm>
          <a:custGeom>
            <a:avLst/>
            <a:gdLst>
              <a:gd name="connsiteX0" fmla="*/ 270000 w 540000"/>
              <a:gd name="connsiteY0" fmla="*/ 0 h 540000"/>
              <a:gd name="connsiteX1" fmla="*/ 540000 w 540000"/>
              <a:gd name="connsiteY1" fmla="*/ 270000 h 540000"/>
              <a:gd name="connsiteX2" fmla="*/ 270000 w 540000"/>
              <a:gd name="connsiteY2" fmla="*/ 540000 h 540000"/>
              <a:gd name="connsiteX3" fmla="*/ 0 w 540000"/>
              <a:gd name="connsiteY3" fmla="*/ 270000 h 540000"/>
              <a:gd name="connsiteX4" fmla="*/ 270000 w 540000"/>
              <a:gd name="connsiteY4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000" h="540000">
                <a:moveTo>
                  <a:pt x="270000" y="0"/>
                </a:moveTo>
                <a:cubicBezTo>
                  <a:pt x="419117" y="0"/>
                  <a:pt x="540000" y="120883"/>
                  <a:pt x="540000" y="270000"/>
                </a:cubicBezTo>
                <a:cubicBezTo>
                  <a:pt x="540000" y="419117"/>
                  <a:pt x="419117" y="540000"/>
                  <a:pt x="270000" y="540000"/>
                </a:cubicBez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rgbClr val="B4D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kumimoji="1" lang="en-US" altLang="zh-CN" dirty="0">
                <a:latin typeface="FontName" panose="02010600010101010101" pitchFamily="2" charset="-122"/>
                <a:ea typeface="FontName" panose="02010600010101010101" pitchFamily="2" charset="-122"/>
              </a:rPr>
              <a:t>4</a:t>
            </a:r>
            <a:endParaRPr kumimoji="1" lang="zh-CN" altLang="en-US" dirty="0"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  <p:sp>
        <p:nvSpPr>
          <p:cNvPr id="40" name="任意形状 39">
            <a:extLst>
              <a:ext uri="{FF2B5EF4-FFF2-40B4-BE49-F238E27FC236}">
                <a16:creationId xmlns:a16="http://schemas.microsoft.com/office/drawing/2014/main" id="{507A6A5E-FE10-2442-A072-D53C568D2803}"/>
              </a:ext>
            </a:extLst>
          </p:cNvPr>
          <p:cNvSpPr/>
          <p:nvPr/>
        </p:nvSpPr>
        <p:spPr>
          <a:xfrm>
            <a:off x="9676004" y="3472787"/>
            <a:ext cx="540000" cy="540000"/>
          </a:xfrm>
          <a:custGeom>
            <a:avLst/>
            <a:gdLst>
              <a:gd name="connsiteX0" fmla="*/ 270000 w 540000"/>
              <a:gd name="connsiteY0" fmla="*/ 0 h 540000"/>
              <a:gd name="connsiteX1" fmla="*/ 540000 w 540000"/>
              <a:gd name="connsiteY1" fmla="*/ 270000 h 540000"/>
              <a:gd name="connsiteX2" fmla="*/ 270000 w 540000"/>
              <a:gd name="connsiteY2" fmla="*/ 540000 h 540000"/>
              <a:gd name="connsiteX3" fmla="*/ 0 w 540000"/>
              <a:gd name="connsiteY3" fmla="*/ 270000 h 540000"/>
              <a:gd name="connsiteX4" fmla="*/ 270000 w 540000"/>
              <a:gd name="connsiteY4" fmla="*/ 0 h 5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000" h="540000">
                <a:moveTo>
                  <a:pt x="270000" y="0"/>
                </a:moveTo>
                <a:cubicBezTo>
                  <a:pt x="419117" y="0"/>
                  <a:pt x="540000" y="120883"/>
                  <a:pt x="540000" y="270000"/>
                </a:cubicBezTo>
                <a:cubicBezTo>
                  <a:pt x="540000" y="419117"/>
                  <a:pt x="419117" y="540000"/>
                  <a:pt x="270000" y="540000"/>
                </a:cubicBezTo>
                <a:cubicBezTo>
                  <a:pt x="120883" y="540000"/>
                  <a:pt x="0" y="419117"/>
                  <a:pt x="0" y="270000"/>
                </a:cubicBezTo>
                <a:cubicBezTo>
                  <a:pt x="0" y="120883"/>
                  <a:pt x="120883" y="0"/>
                  <a:pt x="270000" y="0"/>
                </a:cubicBezTo>
                <a:close/>
              </a:path>
            </a:pathLst>
          </a:custGeom>
          <a:solidFill>
            <a:srgbClr val="B4D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kumimoji="1" lang="en-US" altLang="zh-CN" dirty="0">
                <a:latin typeface="FontName" panose="02010600010101010101" pitchFamily="2" charset="-122"/>
                <a:ea typeface="FontName" panose="02010600010101010101" pitchFamily="2" charset="-122"/>
              </a:rPr>
              <a:t>5</a:t>
            </a:r>
            <a:endParaRPr kumimoji="1" lang="zh-CN" altLang="en-US" dirty="0"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72DFFB59-51DC-C342-8CB8-C45E53A73673}"/>
              </a:ext>
            </a:extLst>
          </p:cNvPr>
          <p:cNvCxnSpPr>
            <a:cxnSpLocks/>
          </p:cNvCxnSpPr>
          <p:nvPr/>
        </p:nvCxnSpPr>
        <p:spPr>
          <a:xfrm>
            <a:off x="4648574" y="3768122"/>
            <a:ext cx="1049530" cy="0"/>
          </a:xfrm>
          <a:prstGeom prst="line">
            <a:avLst/>
          </a:prstGeom>
          <a:ln w="635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线连接符 29">
            <a:extLst>
              <a:ext uri="{FF2B5EF4-FFF2-40B4-BE49-F238E27FC236}">
                <a16:creationId xmlns:a16="http://schemas.microsoft.com/office/drawing/2014/main" id="{439B38ED-51AA-AC48-A847-0B8E8A83124D}"/>
              </a:ext>
            </a:extLst>
          </p:cNvPr>
          <p:cNvCxnSpPr>
            <a:cxnSpLocks/>
          </p:cNvCxnSpPr>
          <p:nvPr/>
        </p:nvCxnSpPr>
        <p:spPr>
          <a:xfrm>
            <a:off x="6545596" y="3768122"/>
            <a:ext cx="1049530" cy="0"/>
          </a:xfrm>
          <a:prstGeom prst="line">
            <a:avLst/>
          </a:prstGeom>
          <a:ln w="635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线连接符 30">
            <a:extLst>
              <a:ext uri="{FF2B5EF4-FFF2-40B4-BE49-F238E27FC236}">
                <a16:creationId xmlns:a16="http://schemas.microsoft.com/office/drawing/2014/main" id="{AA534B8B-1196-254B-BA57-61C4B77E6727}"/>
              </a:ext>
            </a:extLst>
          </p:cNvPr>
          <p:cNvCxnSpPr>
            <a:cxnSpLocks/>
          </p:cNvCxnSpPr>
          <p:nvPr/>
        </p:nvCxnSpPr>
        <p:spPr>
          <a:xfrm>
            <a:off x="8476701" y="3768122"/>
            <a:ext cx="1049530" cy="0"/>
          </a:xfrm>
          <a:prstGeom prst="line">
            <a:avLst/>
          </a:prstGeom>
          <a:ln w="635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>
            <a:extLst>
              <a:ext uri="{FF2B5EF4-FFF2-40B4-BE49-F238E27FC236}">
                <a16:creationId xmlns:a16="http://schemas.microsoft.com/office/drawing/2014/main" id="{0364B371-97BB-3F49-A1FA-22D9A9908E07}"/>
              </a:ext>
            </a:extLst>
          </p:cNvPr>
          <p:cNvSpPr/>
          <p:nvPr/>
        </p:nvSpPr>
        <p:spPr>
          <a:xfrm>
            <a:off x="3071142" y="2671175"/>
            <a:ext cx="6096000" cy="5016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latin typeface="Microsoft YaHei Light" panose="020B0503020204020204" pitchFamily="34" charset="-122"/>
                <a:ea typeface="Microsoft YaHei Light" panose="020B0503020204020204" pitchFamily="34" charset="-122"/>
              </a:rPr>
              <a:t>您可点击下方的序号，触发相应的动画效果。</a:t>
            </a:r>
          </a:p>
        </p:txBody>
      </p:sp>
      <p:sp>
        <p:nvSpPr>
          <p:cNvPr id="23" name="任意形状 22">
            <a:extLst>
              <a:ext uri="{FF2B5EF4-FFF2-40B4-BE49-F238E27FC236}">
                <a16:creationId xmlns:a16="http://schemas.microsoft.com/office/drawing/2014/main" id="{14B0C923-E1CA-3444-93B5-3896CFCDB61E}"/>
              </a:ext>
            </a:extLst>
          </p:cNvPr>
          <p:cNvSpPr/>
          <p:nvPr/>
        </p:nvSpPr>
        <p:spPr>
          <a:xfrm>
            <a:off x="10312434" y="627115"/>
            <a:ext cx="1388649" cy="318009"/>
          </a:xfrm>
          <a:custGeom>
            <a:avLst/>
            <a:gdLst/>
            <a:ahLst/>
            <a:cxnLst/>
            <a:rect l="l" t="t" r="r" b="b"/>
            <a:pathLst>
              <a:path w="1388649" h="318009">
                <a:moveTo>
                  <a:pt x="1194081" y="243669"/>
                </a:moveTo>
                <a:lnTo>
                  <a:pt x="1234004" y="243669"/>
                </a:lnTo>
                <a:cubicBezTo>
                  <a:pt x="1222991" y="260189"/>
                  <a:pt x="1208765" y="273497"/>
                  <a:pt x="1191328" y="283592"/>
                </a:cubicBezTo>
                <a:cubicBezTo>
                  <a:pt x="1173890" y="293688"/>
                  <a:pt x="1155076" y="301489"/>
                  <a:pt x="1134885" y="306996"/>
                </a:cubicBezTo>
                <a:cubicBezTo>
                  <a:pt x="1114694" y="312502"/>
                  <a:pt x="1093126" y="315715"/>
                  <a:pt x="1070182" y="316632"/>
                </a:cubicBezTo>
                <a:lnTo>
                  <a:pt x="1082572" y="279462"/>
                </a:lnTo>
                <a:cubicBezTo>
                  <a:pt x="1107351" y="279462"/>
                  <a:pt x="1128460" y="276709"/>
                  <a:pt x="1145898" y="271202"/>
                </a:cubicBezTo>
                <a:cubicBezTo>
                  <a:pt x="1162418" y="266614"/>
                  <a:pt x="1178479" y="257436"/>
                  <a:pt x="1194081" y="243669"/>
                </a:cubicBezTo>
                <a:close/>
                <a:moveTo>
                  <a:pt x="553934" y="232656"/>
                </a:moveTo>
                <a:lnTo>
                  <a:pt x="547051" y="289099"/>
                </a:lnTo>
                <a:lnTo>
                  <a:pt x="622767" y="289099"/>
                </a:lnTo>
                <a:lnTo>
                  <a:pt x="629650" y="235409"/>
                </a:lnTo>
                <a:cubicBezTo>
                  <a:pt x="629650" y="233574"/>
                  <a:pt x="628732" y="232656"/>
                  <a:pt x="626897" y="232656"/>
                </a:cubicBezTo>
                <a:close/>
                <a:moveTo>
                  <a:pt x="101508" y="221600"/>
                </a:moveTo>
                <a:lnTo>
                  <a:pt x="75738" y="250359"/>
                </a:lnTo>
                <a:lnTo>
                  <a:pt x="95442" y="261136"/>
                </a:lnTo>
                <a:cubicBezTo>
                  <a:pt x="110585" y="249950"/>
                  <a:pt x="125226" y="237969"/>
                  <a:pt x="139366" y="225192"/>
                </a:cubicBezTo>
                <a:cubicBezTo>
                  <a:pt x="140384" y="224389"/>
                  <a:pt x="140893" y="223593"/>
                  <a:pt x="140893" y="222804"/>
                </a:cubicBezTo>
                <a:cubicBezTo>
                  <a:pt x="140893" y="222001"/>
                  <a:pt x="140384" y="221600"/>
                  <a:pt x="139366" y="221600"/>
                </a:cubicBezTo>
                <a:close/>
                <a:moveTo>
                  <a:pt x="1189951" y="200993"/>
                </a:moveTo>
                <a:lnTo>
                  <a:pt x="1225744" y="200993"/>
                </a:lnTo>
                <a:cubicBezTo>
                  <a:pt x="1193622" y="242293"/>
                  <a:pt x="1147734" y="263401"/>
                  <a:pt x="1088078" y="264319"/>
                </a:cubicBezTo>
                <a:lnTo>
                  <a:pt x="1099091" y="229903"/>
                </a:lnTo>
                <a:cubicBezTo>
                  <a:pt x="1120200" y="228985"/>
                  <a:pt x="1138556" y="225773"/>
                  <a:pt x="1154158" y="220266"/>
                </a:cubicBezTo>
                <a:cubicBezTo>
                  <a:pt x="1168842" y="214759"/>
                  <a:pt x="1180773" y="208335"/>
                  <a:pt x="1189951" y="200993"/>
                </a:cubicBezTo>
                <a:close/>
                <a:moveTo>
                  <a:pt x="53411" y="112112"/>
                </a:moveTo>
                <a:lnTo>
                  <a:pt x="90408" y="112112"/>
                </a:lnTo>
                <a:cubicBezTo>
                  <a:pt x="80542" y="134985"/>
                  <a:pt x="70181" y="155455"/>
                  <a:pt x="59326" y="173524"/>
                </a:cubicBezTo>
                <a:lnTo>
                  <a:pt x="19381" y="173524"/>
                </a:lnTo>
                <a:cubicBezTo>
                  <a:pt x="33191" y="154251"/>
                  <a:pt x="44534" y="133780"/>
                  <a:pt x="53411" y="112112"/>
                </a:cubicBezTo>
                <a:close/>
                <a:moveTo>
                  <a:pt x="537414" y="101873"/>
                </a:moveTo>
                <a:lnTo>
                  <a:pt x="530531" y="137666"/>
                </a:lnTo>
                <a:lnTo>
                  <a:pt x="584221" y="137666"/>
                </a:lnTo>
                <a:lnTo>
                  <a:pt x="589727" y="101873"/>
                </a:lnTo>
                <a:close/>
                <a:moveTo>
                  <a:pt x="1284941" y="89483"/>
                </a:moveTo>
                <a:cubicBezTo>
                  <a:pt x="1282187" y="103250"/>
                  <a:pt x="1279434" y="114263"/>
                  <a:pt x="1276681" y="122523"/>
                </a:cubicBezTo>
                <a:lnTo>
                  <a:pt x="1345514" y="122523"/>
                </a:lnTo>
                <a:lnTo>
                  <a:pt x="1349644" y="89483"/>
                </a:lnTo>
                <a:close/>
                <a:moveTo>
                  <a:pt x="1183068" y="89483"/>
                </a:moveTo>
                <a:lnTo>
                  <a:pt x="1178938" y="122523"/>
                </a:lnTo>
                <a:lnTo>
                  <a:pt x="1238134" y="122523"/>
                </a:lnTo>
                <a:cubicBezTo>
                  <a:pt x="1241805" y="115181"/>
                  <a:pt x="1245018" y="104168"/>
                  <a:pt x="1247771" y="89483"/>
                </a:cubicBezTo>
                <a:close/>
                <a:moveTo>
                  <a:pt x="1209224" y="45430"/>
                </a:moveTo>
                <a:cubicBezTo>
                  <a:pt x="1202800" y="50937"/>
                  <a:pt x="1195916" y="56443"/>
                  <a:pt x="1188574" y="61950"/>
                </a:cubicBezTo>
                <a:lnTo>
                  <a:pt x="1257407" y="61950"/>
                </a:lnTo>
                <a:lnTo>
                  <a:pt x="1265667" y="50937"/>
                </a:lnTo>
                <a:cubicBezTo>
                  <a:pt x="1265667" y="49101"/>
                  <a:pt x="1266126" y="47725"/>
                  <a:pt x="1267044" y="46807"/>
                </a:cubicBezTo>
                <a:cubicBezTo>
                  <a:pt x="1267044" y="45889"/>
                  <a:pt x="1266126" y="45430"/>
                  <a:pt x="1264291" y="45430"/>
                </a:cubicBezTo>
                <a:close/>
                <a:moveTo>
                  <a:pt x="545674" y="35794"/>
                </a:moveTo>
                <a:lnTo>
                  <a:pt x="541544" y="72963"/>
                </a:lnTo>
                <a:lnTo>
                  <a:pt x="654430" y="72963"/>
                </a:lnTo>
                <a:lnTo>
                  <a:pt x="659937" y="39924"/>
                </a:lnTo>
                <a:cubicBezTo>
                  <a:pt x="659937" y="37170"/>
                  <a:pt x="658101" y="35794"/>
                  <a:pt x="654430" y="35794"/>
                </a:cubicBezTo>
                <a:close/>
                <a:moveTo>
                  <a:pt x="741160" y="8260"/>
                </a:moveTo>
                <a:lnTo>
                  <a:pt x="1050908" y="8260"/>
                </a:lnTo>
                <a:lnTo>
                  <a:pt x="1046778" y="41300"/>
                </a:lnTo>
                <a:lnTo>
                  <a:pt x="862306" y="41300"/>
                </a:lnTo>
                <a:lnTo>
                  <a:pt x="848539" y="108757"/>
                </a:lnTo>
                <a:lnTo>
                  <a:pt x="990335" y="108757"/>
                </a:lnTo>
                <a:cubicBezTo>
                  <a:pt x="1004102" y="108757"/>
                  <a:pt x="1009150" y="115640"/>
                  <a:pt x="1005478" y="129406"/>
                </a:cubicBezTo>
                <a:lnTo>
                  <a:pt x="975192" y="311126"/>
                </a:lnTo>
                <a:lnTo>
                  <a:pt x="871942" y="311126"/>
                </a:lnTo>
                <a:lnTo>
                  <a:pt x="862306" y="276709"/>
                </a:lnTo>
                <a:lnTo>
                  <a:pt x="938022" y="276709"/>
                </a:lnTo>
                <a:lnTo>
                  <a:pt x="962802" y="141796"/>
                </a:lnTo>
                <a:lnTo>
                  <a:pt x="840279" y="141796"/>
                </a:lnTo>
                <a:cubicBezTo>
                  <a:pt x="815499" y="215218"/>
                  <a:pt x="787048" y="271661"/>
                  <a:pt x="754926" y="311126"/>
                </a:cubicBezTo>
                <a:lnTo>
                  <a:pt x="702613" y="311126"/>
                </a:lnTo>
                <a:cubicBezTo>
                  <a:pt x="767775" y="227608"/>
                  <a:pt x="807240" y="137666"/>
                  <a:pt x="821006" y="41300"/>
                </a:cubicBezTo>
                <a:lnTo>
                  <a:pt x="737030" y="41300"/>
                </a:lnTo>
                <a:close/>
                <a:moveTo>
                  <a:pt x="514011" y="6884"/>
                </a:moveTo>
                <a:lnTo>
                  <a:pt x="677833" y="6884"/>
                </a:lnTo>
                <a:cubicBezTo>
                  <a:pt x="684258" y="6884"/>
                  <a:pt x="689306" y="7802"/>
                  <a:pt x="692977" y="9637"/>
                </a:cubicBezTo>
                <a:cubicBezTo>
                  <a:pt x="696648" y="12390"/>
                  <a:pt x="698024" y="18356"/>
                  <a:pt x="697107" y="27534"/>
                </a:cubicBezTo>
                <a:lnTo>
                  <a:pt x="686093" y="101873"/>
                </a:lnTo>
                <a:lnTo>
                  <a:pt x="625520" y="101873"/>
                </a:lnTo>
                <a:lnTo>
                  <a:pt x="620014" y="137666"/>
                </a:lnTo>
                <a:lnTo>
                  <a:pt x="688847" y="137666"/>
                </a:lnTo>
                <a:lnTo>
                  <a:pt x="684717" y="167953"/>
                </a:lnTo>
                <a:lnTo>
                  <a:pt x="615884" y="167953"/>
                </a:lnTo>
                <a:lnTo>
                  <a:pt x="611754" y="203746"/>
                </a:lnTo>
                <a:lnTo>
                  <a:pt x="648924" y="203746"/>
                </a:lnTo>
                <a:cubicBezTo>
                  <a:pt x="657184" y="203746"/>
                  <a:pt x="662690" y="205123"/>
                  <a:pt x="665444" y="207876"/>
                </a:cubicBezTo>
                <a:cubicBezTo>
                  <a:pt x="668197" y="211547"/>
                  <a:pt x="669115" y="217513"/>
                  <a:pt x="668197" y="225773"/>
                </a:cubicBezTo>
                <a:lnTo>
                  <a:pt x="654430" y="318009"/>
                </a:lnTo>
                <a:lnTo>
                  <a:pt x="505751" y="318009"/>
                </a:lnTo>
                <a:lnTo>
                  <a:pt x="522271" y="203746"/>
                </a:lnTo>
                <a:lnTo>
                  <a:pt x="575961" y="203746"/>
                </a:lnTo>
                <a:lnTo>
                  <a:pt x="580091" y="167953"/>
                </a:lnTo>
                <a:lnTo>
                  <a:pt x="525024" y="167953"/>
                </a:lnTo>
                <a:cubicBezTo>
                  <a:pt x="513093" y="221184"/>
                  <a:pt x="496114" y="271202"/>
                  <a:pt x="474088" y="318009"/>
                </a:cubicBezTo>
                <a:lnTo>
                  <a:pt x="432788" y="318009"/>
                </a:lnTo>
                <a:cubicBezTo>
                  <a:pt x="446555" y="293229"/>
                  <a:pt x="458027" y="267990"/>
                  <a:pt x="467204" y="242293"/>
                </a:cubicBezTo>
                <a:cubicBezTo>
                  <a:pt x="476382" y="216595"/>
                  <a:pt x="484642" y="188144"/>
                  <a:pt x="491984" y="156940"/>
                </a:cubicBezTo>
                <a:cubicBezTo>
                  <a:pt x="498409" y="125735"/>
                  <a:pt x="505751" y="75717"/>
                  <a:pt x="514011" y="6884"/>
                </a:cubicBezTo>
                <a:close/>
                <a:moveTo>
                  <a:pt x="174729" y="5572"/>
                </a:moveTo>
                <a:lnTo>
                  <a:pt x="211726" y="5572"/>
                </a:lnTo>
                <a:cubicBezTo>
                  <a:pt x="203839" y="27240"/>
                  <a:pt x="196440" y="44097"/>
                  <a:pt x="189528" y="56142"/>
                </a:cubicBezTo>
                <a:lnTo>
                  <a:pt x="151067" y="56142"/>
                </a:lnTo>
                <a:cubicBezTo>
                  <a:pt x="157965" y="44097"/>
                  <a:pt x="165852" y="27240"/>
                  <a:pt x="174729" y="5572"/>
                </a:cubicBezTo>
                <a:close/>
                <a:moveTo>
                  <a:pt x="48979" y="5572"/>
                </a:moveTo>
                <a:lnTo>
                  <a:pt x="84493" y="5572"/>
                </a:lnTo>
                <a:cubicBezTo>
                  <a:pt x="87447" y="24831"/>
                  <a:pt x="91391" y="41687"/>
                  <a:pt x="96324" y="56142"/>
                </a:cubicBezTo>
                <a:lnTo>
                  <a:pt x="59326" y="56142"/>
                </a:lnTo>
                <a:close/>
                <a:moveTo>
                  <a:pt x="111123" y="1958"/>
                </a:moveTo>
                <a:lnTo>
                  <a:pt x="149583" y="1958"/>
                </a:lnTo>
                <a:lnTo>
                  <a:pt x="142184" y="66962"/>
                </a:lnTo>
                <a:lnTo>
                  <a:pt x="208758" y="66962"/>
                </a:lnTo>
                <a:lnTo>
                  <a:pt x="206242" y="86444"/>
                </a:lnTo>
                <a:lnTo>
                  <a:pt x="216577" y="64827"/>
                </a:lnTo>
                <a:cubicBezTo>
                  <a:pt x="227669" y="40718"/>
                  <a:pt x="235825" y="20930"/>
                  <a:pt x="241045" y="5464"/>
                </a:cubicBezTo>
                <a:lnTo>
                  <a:pt x="278903" y="5464"/>
                </a:lnTo>
                <a:lnTo>
                  <a:pt x="254102" y="69608"/>
                </a:lnTo>
                <a:lnTo>
                  <a:pt x="345478" y="69608"/>
                </a:lnTo>
                <a:lnTo>
                  <a:pt x="341563" y="102368"/>
                </a:lnTo>
                <a:lnTo>
                  <a:pt x="314137" y="102368"/>
                </a:lnTo>
                <a:cubicBezTo>
                  <a:pt x="305447" y="145116"/>
                  <a:pt x="288913" y="186961"/>
                  <a:pt x="264534" y="227902"/>
                </a:cubicBezTo>
                <a:lnTo>
                  <a:pt x="318052" y="317966"/>
                </a:lnTo>
                <a:lnTo>
                  <a:pt x="272386" y="317966"/>
                </a:lnTo>
                <a:cubicBezTo>
                  <a:pt x="264541" y="303411"/>
                  <a:pt x="254969" y="284761"/>
                  <a:pt x="243669" y="262018"/>
                </a:cubicBezTo>
                <a:cubicBezTo>
                  <a:pt x="225386" y="289307"/>
                  <a:pt x="212329" y="307956"/>
                  <a:pt x="204499" y="317966"/>
                </a:cubicBezTo>
                <a:lnTo>
                  <a:pt x="156208" y="317966"/>
                </a:lnTo>
                <a:lnTo>
                  <a:pt x="167622" y="306673"/>
                </a:lnTo>
                <a:lnTo>
                  <a:pt x="119684" y="306673"/>
                </a:lnTo>
                <a:lnTo>
                  <a:pt x="98475" y="295896"/>
                </a:lnTo>
                <a:lnTo>
                  <a:pt x="63628" y="317471"/>
                </a:lnTo>
                <a:lnTo>
                  <a:pt x="0" y="317471"/>
                </a:lnTo>
                <a:cubicBezTo>
                  <a:pt x="25254" y="305483"/>
                  <a:pt x="48485" y="292698"/>
                  <a:pt x="69694" y="279118"/>
                </a:cubicBezTo>
                <a:lnTo>
                  <a:pt x="25748" y="255156"/>
                </a:lnTo>
                <a:lnTo>
                  <a:pt x="56056" y="221600"/>
                </a:lnTo>
                <a:lnTo>
                  <a:pt x="18177" y="221600"/>
                </a:lnTo>
                <a:lnTo>
                  <a:pt x="22715" y="196433"/>
                </a:lnTo>
                <a:lnTo>
                  <a:pt x="77265" y="196433"/>
                </a:lnTo>
                <a:lnTo>
                  <a:pt x="93936" y="173653"/>
                </a:lnTo>
                <a:lnTo>
                  <a:pt x="137860" y="173653"/>
                </a:lnTo>
                <a:lnTo>
                  <a:pt x="122717" y="196433"/>
                </a:lnTo>
                <a:lnTo>
                  <a:pt x="175718" y="196433"/>
                </a:lnTo>
                <a:cubicBezTo>
                  <a:pt x="184810" y="196433"/>
                  <a:pt x="189356" y="200828"/>
                  <a:pt x="189356" y="209618"/>
                </a:cubicBezTo>
                <a:cubicBezTo>
                  <a:pt x="188352" y="216000"/>
                  <a:pt x="183806" y="223586"/>
                  <a:pt x="175718" y="232376"/>
                </a:cubicBezTo>
                <a:cubicBezTo>
                  <a:pt x="161593" y="246760"/>
                  <a:pt x="144930" y="261544"/>
                  <a:pt x="125728" y="276731"/>
                </a:cubicBezTo>
                <a:lnTo>
                  <a:pt x="172138" y="302205"/>
                </a:lnTo>
                <a:lnTo>
                  <a:pt x="175949" y="298435"/>
                </a:lnTo>
                <a:cubicBezTo>
                  <a:pt x="195201" y="277795"/>
                  <a:pt x="212985" y="253833"/>
                  <a:pt x="229300" y="226547"/>
                </a:cubicBezTo>
                <a:cubicBezTo>
                  <a:pt x="217126" y="198340"/>
                  <a:pt x="208858" y="175596"/>
                  <a:pt x="204499" y="158316"/>
                </a:cubicBezTo>
                <a:lnTo>
                  <a:pt x="238442" y="158316"/>
                </a:lnTo>
                <a:cubicBezTo>
                  <a:pt x="241052" y="167408"/>
                  <a:pt x="244530" y="178321"/>
                  <a:pt x="248875" y="191055"/>
                </a:cubicBezTo>
                <a:cubicBezTo>
                  <a:pt x="255844" y="176500"/>
                  <a:pt x="261939" y="161493"/>
                  <a:pt x="267159" y="146034"/>
                </a:cubicBezTo>
                <a:cubicBezTo>
                  <a:pt x="271504" y="130561"/>
                  <a:pt x="274981" y="116006"/>
                  <a:pt x="277591" y="102368"/>
                </a:cubicBezTo>
                <a:lnTo>
                  <a:pt x="239754" y="102368"/>
                </a:lnTo>
                <a:lnTo>
                  <a:pt x="216244" y="150121"/>
                </a:lnTo>
                <a:lnTo>
                  <a:pt x="190955" y="150121"/>
                </a:lnTo>
                <a:lnTo>
                  <a:pt x="198412" y="173524"/>
                </a:lnTo>
                <a:lnTo>
                  <a:pt x="158467" y="173524"/>
                </a:lnTo>
                <a:cubicBezTo>
                  <a:pt x="152544" y="149447"/>
                  <a:pt x="148106" y="128976"/>
                  <a:pt x="145152" y="112112"/>
                </a:cubicBezTo>
                <a:lnTo>
                  <a:pt x="180644" y="112112"/>
                </a:lnTo>
                <a:lnTo>
                  <a:pt x="185047" y="129285"/>
                </a:lnTo>
                <a:lnTo>
                  <a:pt x="197737" y="104233"/>
                </a:lnTo>
                <a:lnTo>
                  <a:pt x="199153" y="101271"/>
                </a:lnTo>
                <a:lnTo>
                  <a:pt x="137752" y="101271"/>
                </a:lnTo>
                <a:lnTo>
                  <a:pt x="130353" y="166297"/>
                </a:lnTo>
                <a:lnTo>
                  <a:pt x="91892" y="166297"/>
                </a:lnTo>
                <a:lnTo>
                  <a:pt x="99271" y="101271"/>
                </a:lnTo>
                <a:lnTo>
                  <a:pt x="34180" y="101271"/>
                </a:lnTo>
                <a:lnTo>
                  <a:pt x="38611" y="66962"/>
                </a:lnTo>
                <a:lnTo>
                  <a:pt x="103723" y="66962"/>
                </a:lnTo>
                <a:close/>
                <a:moveTo>
                  <a:pt x="1200964" y="1377"/>
                </a:moveTo>
                <a:lnTo>
                  <a:pt x="1243641" y="1377"/>
                </a:lnTo>
                <a:cubicBezTo>
                  <a:pt x="1239970" y="7802"/>
                  <a:pt x="1236757" y="13308"/>
                  <a:pt x="1234004" y="17897"/>
                </a:cubicBezTo>
                <a:lnTo>
                  <a:pt x="1301460" y="17897"/>
                </a:lnTo>
                <a:cubicBezTo>
                  <a:pt x="1305132" y="17897"/>
                  <a:pt x="1308344" y="18356"/>
                  <a:pt x="1311097" y="19274"/>
                </a:cubicBezTo>
                <a:cubicBezTo>
                  <a:pt x="1312933" y="20191"/>
                  <a:pt x="1313850" y="22945"/>
                  <a:pt x="1313850" y="27534"/>
                </a:cubicBezTo>
                <a:cubicBezTo>
                  <a:pt x="1313850" y="30287"/>
                  <a:pt x="1312474" y="34417"/>
                  <a:pt x="1309720" y="39924"/>
                </a:cubicBezTo>
                <a:cubicBezTo>
                  <a:pt x="1306967" y="46348"/>
                  <a:pt x="1302378" y="53690"/>
                  <a:pt x="1295954" y="61950"/>
                </a:cubicBezTo>
                <a:lnTo>
                  <a:pt x="1368917" y="61950"/>
                </a:lnTo>
                <a:cubicBezTo>
                  <a:pt x="1378094" y="61950"/>
                  <a:pt x="1384060" y="62868"/>
                  <a:pt x="1386814" y="64703"/>
                </a:cubicBezTo>
                <a:cubicBezTo>
                  <a:pt x="1388649" y="67457"/>
                  <a:pt x="1389108" y="72505"/>
                  <a:pt x="1388190" y="79847"/>
                </a:cubicBezTo>
                <a:lnTo>
                  <a:pt x="1378554" y="148680"/>
                </a:lnTo>
                <a:lnTo>
                  <a:pt x="1261537" y="148680"/>
                </a:lnTo>
                <a:cubicBezTo>
                  <a:pt x="1256948" y="155104"/>
                  <a:pt x="1250983" y="160611"/>
                  <a:pt x="1243641" y="165200"/>
                </a:cubicBezTo>
                <a:lnTo>
                  <a:pt x="1265667" y="165200"/>
                </a:lnTo>
                <a:cubicBezTo>
                  <a:pt x="1272092" y="165200"/>
                  <a:pt x="1276680" y="166117"/>
                  <a:pt x="1279434" y="167953"/>
                </a:cubicBezTo>
                <a:cubicBezTo>
                  <a:pt x="1282187" y="170706"/>
                  <a:pt x="1283105" y="174836"/>
                  <a:pt x="1282187" y="180343"/>
                </a:cubicBezTo>
                <a:lnTo>
                  <a:pt x="1279434" y="194110"/>
                </a:lnTo>
                <a:lnTo>
                  <a:pt x="1284941" y="203746"/>
                </a:lnTo>
                <a:cubicBezTo>
                  <a:pt x="1295036" y="199157"/>
                  <a:pt x="1305132" y="193192"/>
                  <a:pt x="1315227" y="185850"/>
                </a:cubicBezTo>
                <a:cubicBezTo>
                  <a:pt x="1325323" y="179425"/>
                  <a:pt x="1332206" y="173001"/>
                  <a:pt x="1335877" y="166576"/>
                </a:cubicBezTo>
                <a:lnTo>
                  <a:pt x="1388190" y="166576"/>
                </a:lnTo>
                <a:cubicBezTo>
                  <a:pt x="1379930" y="177590"/>
                  <a:pt x="1367999" y="188603"/>
                  <a:pt x="1352397" y="199616"/>
                </a:cubicBezTo>
                <a:cubicBezTo>
                  <a:pt x="1336795" y="210629"/>
                  <a:pt x="1320275" y="219807"/>
                  <a:pt x="1302837" y="227149"/>
                </a:cubicBezTo>
                <a:cubicBezTo>
                  <a:pt x="1312933" y="237245"/>
                  <a:pt x="1325782" y="246882"/>
                  <a:pt x="1341384" y="256059"/>
                </a:cubicBezTo>
                <a:cubicBezTo>
                  <a:pt x="1356986" y="266155"/>
                  <a:pt x="1372129" y="273038"/>
                  <a:pt x="1386814" y="276709"/>
                </a:cubicBezTo>
                <a:lnTo>
                  <a:pt x="1371670" y="313879"/>
                </a:lnTo>
                <a:cubicBezTo>
                  <a:pt x="1350561" y="304701"/>
                  <a:pt x="1331747" y="293688"/>
                  <a:pt x="1315227" y="280839"/>
                </a:cubicBezTo>
                <a:cubicBezTo>
                  <a:pt x="1297789" y="267990"/>
                  <a:pt x="1284023" y="253765"/>
                  <a:pt x="1273927" y="238163"/>
                </a:cubicBezTo>
                <a:cubicBezTo>
                  <a:pt x="1268421" y="273038"/>
                  <a:pt x="1263832" y="299653"/>
                  <a:pt x="1260161" y="318009"/>
                </a:cubicBezTo>
                <a:lnTo>
                  <a:pt x="1192704" y="318009"/>
                </a:lnTo>
                <a:lnTo>
                  <a:pt x="1185821" y="289099"/>
                </a:lnTo>
                <a:lnTo>
                  <a:pt x="1227121" y="289099"/>
                </a:lnTo>
                <a:cubicBezTo>
                  <a:pt x="1232628" y="260648"/>
                  <a:pt x="1237675" y="230820"/>
                  <a:pt x="1242264" y="199616"/>
                </a:cubicBezTo>
                <a:cubicBezTo>
                  <a:pt x="1243182" y="194110"/>
                  <a:pt x="1241805" y="191356"/>
                  <a:pt x="1238134" y="191356"/>
                </a:cubicBezTo>
                <a:lnTo>
                  <a:pt x="1195458" y="191356"/>
                </a:lnTo>
                <a:cubicBezTo>
                  <a:pt x="1167924" y="202369"/>
                  <a:pt x="1134426" y="210629"/>
                  <a:pt x="1094962" y="216136"/>
                </a:cubicBezTo>
                <a:lnTo>
                  <a:pt x="1103221" y="180343"/>
                </a:lnTo>
                <a:cubicBezTo>
                  <a:pt x="1160123" y="173001"/>
                  <a:pt x="1197752" y="162446"/>
                  <a:pt x="1216108" y="148680"/>
                </a:cubicBezTo>
                <a:lnTo>
                  <a:pt x="1136261" y="148680"/>
                </a:lnTo>
                <a:lnTo>
                  <a:pt x="1147275" y="85353"/>
                </a:lnTo>
                <a:cubicBezTo>
                  <a:pt x="1134426" y="90860"/>
                  <a:pt x="1121118" y="94990"/>
                  <a:pt x="1107351" y="97743"/>
                </a:cubicBezTo>
                <a:lnTo>
                  <a:pt x="1121118" y="56443"/>
                </a:lnTo>
                <a:cubicBezTo>
                  <a:pt x="1140391" y="51855"/>
                  <a:pt x="1156452" y="44971"/>
                  <a:pt x="1169301" y="35794"/>
                </a:cubicBezTo>
                <a:cubicBezTo>
                  <a:pt x="1181232" y="26616"/>
                  <a:pt x="1191787" y="15144"/>
                  <a:pt x="1200964" y="1377"/>
                </a:cubicBezTo>
                <a:close/>
                <a:moveTo>
                  <a:pt x="432788" y="0"/>
                </a:moveTo>
                <a:lnTo>
                  <a:pt x="468581" y="0"/>
                </a:lnTo>
                <a:lnTo>
                  <a:pt x="460321" y="67457"/>
                </a:lnTo>
                <a:lnTo>
                  <a:pt x="494738" y="67457"/>
                </a:lnTo>
                <a:lnTo>
                  <a:pt x="490608" y="97743"/>
                </a:lnTo>
                <a:lnTo>
                  <a:pt x="454814" y="97743"/>
                </a:lnTo>
                <a:lnTo>
                  <a:pt x="446555" y="156940"/>
                </a:lnTo>
                <a:lnTo>
                  <a:pt x="482348" y="145926"/>
                </a:lnTo>
                <a:lnTo>
                  <a:pt x="476841" y="177590"/>
                </a:lnTo>
                <a:lnTo>
                  <a:pt x="442425" y="189980"/>
                </a:lnTo>
                <a:lnTo>
                  <a:pt x="424528" y="318009"/>
                </a:lnTo>
                <a:lnTo>
                  <a:pt x="361202" y="318009"/>
                </a:lnTo>
                <a:lnTo>
                  <a:pt x="351565" y="287722"/>
                </a:lnTo>
                <a:lnTo>
                  <a:pt x="391488" y="287722"/>
                </a:lnTo>
                <a:lnTo>
                  <a:pt x="402501" y="205123"/>
                </a:lnTo>
                <a:lnTo>
                  <a:pt x="376345" y="213383"/>
                </a:lnTo>
                <a:lnTo>
                  <a:pt x="362578" y="183096"/>
                </a:lnTo>
                <a:lnTo>
                  <a:pt x="408008" y="169330"/>
                </a:lnTo>
                <a:lnTo>
                  <a:pt x="417645" y="97743"/>
                </a:lnTo>
                <a:lnTo>
                  <a:pt x="380475" y="97743"/>
                </a:lnTo>
                <a:lnTo>
                  <a:pt x="384605" y="67457"/>
                </a:lnTo>
                <a:lnTo>
                  <a:pt x="423151" y="67457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zh-CN" altLang="en-US" sz="2800" dirty="0">
              <a:solidFill>
                <a:schemeClr val="bg1">
                  <a:lumMod val="50000"/>
                </a:schemeClr>
              </a:solidFill>
              <a:latin typeface="FontName" panose="02010600010101010101" pitchFamily="2" charset="-122"/>
              <a:ea typeface="FontName" panose="0201060001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401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1"/>
      <p:bldP spid="4" grpId="0"/>
      <p:bldP spid="5" grpId="0"/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1323</TotalTime>
  <Words>448</Words>
  <Application>Microsoft Macintosh PowerPoint</Application>
  <PresentationFormat>宽屏</PresentationFormat>
  <Paragraphs>40</Paragraphs>
  <Slides>11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8" baseType="lpstr">
      <vt:lpstr>等线</vt:lpstr>
      <vt:lpstr>等线 Light</vt:lpstr>
      <vt:lpstr>Microsoft YaHei</vt:lpstr>
      <vt:lpstr>FontName</vt:lpstr>
      <vt:lpstr>Microsoft YaHei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Chenghao Huang (SDS,117010094)</dc:creator>
  <cp:lastModifiedBy>5052</cp:lastModifiedBy>
  <cp:revision>6</cp:revision>
  <dcterms:created xsi:type="dcterms:W3CDTF">2021-06-03T11:08:04Z</dcterms:created>
  <dcterms:modified xsi:type="dcterms:W3CDTF">2021-09-02T03:50:50Z</dcterms:modified>
</cp:coreProperties>
</file>